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1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5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BAA426-F262-4B2B-91FA-890FE0F0213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885C830-9741-47ED-B374-40D81D7C00CE}">
      <dgm:prSet/>
      <dgm:spPr/>
      <dgm:t>
        <a:bodyPr/>
        <a:lstStyle/>
        <a:p>
          <a:r>
            <a:rPr lang="de-DE"/>
            <a:t>Grußwort Klaus Heeger</a:t>
          </a:r>
          <a:endParaRPr lang="en-US"/>
        </a:p>
      </dgm:t>
    </dgm:pt>
    <dgm:pt modelId="{0C1531D7-B0AA-46D7-A0B2-3204DA8FAC4B}" type="parTrans" cxnId="{81E2749E-988E-4FDB-A320-DE75F8EC76E0}">
      <dgm:prSet/>
      <dgm:spPr/>
      <dgm:t>
        <a:bodyPr/>
        <a:lstStyle/>
        <a:p>
          <a:endParaRPr lang="en-US"/>
        </a:p>
      </dgm:t>
    </dgm:pt>
    <dgm:pt modelId="{6A303795-6288-4994-B68C-4D576CCD2E4E}" type="sibTrans" cxnId="{81E2749E-988E-4FDB-A320-DE75F8EC76E0}">
      <dgm:prSet/>
      <dgm:spPr/>
      <dgm:t>
        <a:bodyPr/>
        <a:lstStyle/>
        <a:p>
          <a:endParaRPr lang="en-US"/>
        </a:p>
      </dgm:t>
    </dgm:pt>
    <dgm:pt modelId="{F3D12C38-0F83-468B-A6C2-7C7323FD7421}">
      <dgm:prSet/>
      <dgm:spPr/>
      <dgm:t>
        <a:bodyPr/>
        <a:lstStyle/>
        <a:p>
          <a:r>
            <a:rPr lang="de-DE"/>
            <a:t>Vorstellung des Konzeptes</a:t>
          </a:r>
          <a:endParaRPr lang="en-US"/>
        </a:p>
      </dgm:t>
    </dgm:pt>
    <dgm:pt modelId="{580698A5-6D1E-418A-AAEB-3CC0B528A8CA}" type="parTrans" cxnId="{3FBAEE0B-695D-4FC7-8946-95FDAEBC4CEC}">
      <dgm:prSet/>
      <dgm:spPr/>
      <dgm:t>
        <a:bodyPr/>
        <a:lstStyle/>
        <a:p>
          <a:endParaRPr lang="en-US"/>
        </a:p>
      </dgm:t>
    </dgm:pt>
    <dgm:pt modelId="{5C4BC2D7-DDFC-4173-862A-42F47048DEC1}" type="sibTrans" cxnId="{3FBAEE0B-695D-4FC7-8946-95FDAEBC4CEC}">
      <dgm:prSet/>
      <dgm:spPr/>
      <dgm:t>
        <a:bodyPr/>
        <a:lstStyle/>
        <a:p>
          <a:endParaRPr lang="en-US"/>
        </a:p>
      </dgm:t>
    </dgm:pt>
    <dgm:pt modelId="{FE55CD03-F5D7-4AE2-B239-35B967AAD809}">
      <dgm:prSet/>
      <dgm:spPr/>
      <dgm:t>
        <a:bodyPr/>
        <a:lstStyle/>
        <a:p>
          <a:r>
            <a:rPr lang="de-DE"/>
            <a:t>Erläuterung</a:t>
          </a:r>
          <a:endParaRPr lang="en-US"/>
        </a:p>
      </dgm:t>
    </dgm:pt>
    <dgm:pt modelId="{2EC17170-81E5-4BA7-8C5E-A2661C72AF3F}" type="parTrans" cxnId="{48113598-09C6-471F-B2EF-21D307B9C0DC}">
      <dgm:prSet/>
      <dgm:spPr/>
      <dgm:t>
        <a:bodyPr/>
        <a:lstStyle/>
        <a:p>
          <a:endParaRPr lang="en-US"/>
        </a:p>
      </dgm:t>
    </dgm:pt>
    <dgm:pt modelId="{18794203-2A0A-4DC0-90ED-2B9D40AA6539}" type="sibTrans" cxnId="{48113598-09C6-471F-B2EF-21D307B9C0DC}">
      <dgm:prSet/>
      <dgm:spPr/>
      <dgm:t>
        <a:bodyPr/>
        <a:lstStyle/>
        <a:p>
          <a:endParaRPr lang="en-US"/>
        </a:p>
      </dgm:t>
    </dgm:pt>
    <dgm:pt modelId="{0E38CD3E-DCA0-438A-8B28-BB660E35EE93}">
      <dgm:prSet/>
      <dgm:spPr/>
      <dgm:t>
        <a:bodyPr/>
        <a:lstStyle/>
        <a:p>
          <a:r>
            <a:rPr lang="de-DE"/>
            <a:t>Anpassung</a:t>
          </a:r>
          <a:endParaRPr lang="en-US"/>
        </a:p>
      </dgm:t>
    </dgm:pt>
    <dgm:pt modelId="{96235903-79CA-4621-BE42-5C576F880128}" type="parTrans" cxnId="{47EA98B1-B006-41A8-A210-3C6CF75B4EEA}">
      <dgm:prSet/>
      <dgm:spPr/>
      <dgm:t>
        <a:bodyPr/>
        <a:lstStyle/>
        <a:p>
          <a:endParaRPr lang="en-US"/>
        </a:p>
      </dgm:t>
    </dgm:pt>
    <dgm:pt modelId="{6573C0FC-0D49-4DB9-AEB3-A12D6A6DD6C8}" type="sibTrans" cxnId="{47EA98B1-B006-41A8-A210-3C6CF75B4EEA}">
      <dgm:prSet/>
      <dgm:spPr/>
      <dgm:t>
        <a:bodyPr/>
        <a:lstStyle/>
        <a:p>
          <a:endParaRPr lang="en-US"/>
        </a:p>
      </dgm:t>
    </dgm:pt>
    <dgm:pt modelId="{4C7BBDD4-99DE-42BE-9637-406EE91FB9B7}">
      <dgm:prSet/>
      <dgm:spPr/>
      <dgm:t>
        <a:bodyPr/>
        <a:lstStyle/>
        <a:p>
          <a:r>
            <a:rPr lang="de-DE"/>
            <a:t>Festlegung der Fachgruppen und der Szenarien</a:t>
          </a:r>
          <a:endParaRPr lang="en-US"/>
        </a:p>
      </dgm:t>
    </dgm:pt>
    <dgm:pt modelId="{D677C649-62C2-4056-8D81-0AB5224AECDD}" type="parTrans" cxnId="{F50F41FF-2638-4E3B-AA7C-41E0EE317269}">
      <dgm:prSet/>
      <dgm:spPr/>
      <dgm:t>
        <a:bodyPr/>
        <a:lstStyle/>
        <a:p>
          <a:endParaRPr lang="en-US"/>
        </a:p>
      </dgm:t>
    </dgm:pt>
    <dgm:pt modelId="{EFF99CEC-A1B8-4284-91D6-47F333283D5B}" type="sibTrans" cxnId="{F50F41FF-2638-4E3B-AA7C-41E0EE317269}">
      <dgm:prSet/>
      <dgm:spPr/>
      <dgm:t>
        <a:bodyPr/>
        <a:lstStyle/>
        <a:p>
          <a:endParaRPr lang="en-US"/>
        </a:p>
      </dgm:t>
    </dgm:pt>
    <dgm:pt modelId="{1CF4464C-8C56-4189-9B5B-D934E4E6D420}">
      <dgm:prSet/>
      <dgm:spPr/>
      <dgm:t>
        <a:bodyPr/>
        <a:lstStyle/>
        <a:p>
          <a:r>
            <a:rPr lang="de-DE" b="1"/>
            <a:t>Fachgruppensitzung:</a:t>
          </a:r>
          <a:r>
            <a:rPr lang="de-DE"/>
            <a:t> Szenarienanpassung bzgl. des Lehrplans, Festlegung der Termine, Zeitaufwand, fachübergreifende Inhalte </a:t>
          </a:r>
          <a:endParaRPr lang="en-US"/>
        </a:p>
      </dgm:t>
    </dgm:pt>
    <dgm:pt modelId="{1CEDBE74-0AE8-4085-866F-E7EF59FEF15C}" type="parTrans" cxnId="{4D5AC952-F69D-42FB-8680-C4E3F93CD889}">
      <dgm:prSet/>
      <dgm:spPr/>
      <dgm:t>
        <a:bodyPr/>
        <a:lstStyle/>
        <a:p>
          <a:endParaRPr lang="en-US"/>
        </a:p>
      </dgm:t>
    </dgm:pt>
    <dgm:pt modelId="{4BBEC741-BF3D-496C-9D0A-A73035325B63}" type="sibTrans" cxnId="{4D5AC952-F69D-42FB-8680-C4E3F93CD889}">
      <dgm:prSet/>
      <dgm:spPr/>
      <dgm:t>
        <a:bodyPr/>
        <a:lstStyle/>
        <a:p>
          <a:endParaRPr lang="en-US"/>
        </a:p>
      </dgm:t>
    </dgm:pt>
    <dgm:pt modelId="{8FC7EBAB-B6A6-4331-82DC-1837FBA2949B}">
      <dgm:prSet/>
      <dgm:spPr/>
      <dgm:t>
        <a:bodyPr/>
        <a:lstStyle/>
        <a:p>
          <a:r>
            <a:rPr lang="de-DE"/>
            <a:t>Vorstellung der Ergebnisse</a:t>
          </a:r>
          <a:endParaRPr lang="en-US"/>
        </a:p>
      </dgm:t>
    </dgm:pt>
    <dgm:pt modelId="{377E2AA0-C9D9-41F3-A8B7-FF7A112E9A91}" type="parTrans" cxnId="{2EE53EB8-F872-4A35-BC2A-07E3C946C78A}">
      <dgm:prSet/>
      <dgm:spPr/>
      <dgm:t>
        <a:bodyPr/>
        <a:lstStyle/>
        <a:p>
          <a:endParaRPr lang="en-US"/>
        </a:p>
      </dgm:t>
    </dgm:pt>
    <dgm:pt modelId="{B7214F53-3CBF-4886-B10A-962D1F13CEFA}" type="sibTrans" cxnId="{2EE53EB8-F872-4A35-BC2A-07E3C946C78A}">
      <dgm:prSet/>
      <dgm:spPr/>
      <dgm:t>
        <a:bodyPr/>
        <a:lstStyle/>
        <a:p>
          <a:endParaRPr lang="en-US"/>
        </a:p>
      </dgm:t>
    </dgm:pt>
    <dgm:pt modelId="{032A290F-387E-4895-9B54-12CC8CC7B05A}">
      <dgm:prSet/>
      <dgm:spPr/>
      <dgm:t>
        <a:bodyPr/>
        <a:lstStyle/>
        <a:p>
          <a:r>
            <a:rPr lang="de-DE"/>
            <a:t>Vertiefung und Planung</a:t>
          </a:r>
          <a:endParaRPr lang="en-US"/>
        </a:p>
      </dgm:t>
    </dgm:pt>
    <dgm:pt modelId="{779560CA-CE34-4808-916E-7444B54E9C87}" type="parTrans" cxnId="{F8E9E5D2-F17A-497B-B1DB-C2A835209ED7}">
      <dgm:prSet/>
      <dgm:spPr/>
      <dgm:t>
        <a:bodyPr/>
        <a:lstStyle/>
        <a:p>
          <a:endParaRPr lang="en-US"/>
        </a:p>
      </dgm:t>
    </dgm:pt>
    <dgm:pt modelId="{EC3B6E49-342C-457C-B5F5-BDC7D547A7AC}" type="sibTrans" cxnId="{F8E9E5D2-F17A-497B-B1DB-C2A835209ED7}">
      <dgm:prSet/>
      <dgm:spPr/>
      <dgm:t>
        <a:bodyPr/>
        <a:lstStyle/>
        <a:p>
          <a:endParaRPr lang="en-US"/>
        </a:p>
      </dgm:t>
    </dgm:pt>
    <dgm:pt modelId="{3C2D5E0D-4A6A-4AA1-AE1E-98BCEF2D6B1D}">
      <dgm:prSet/>
      <dgm:spPr/>
      <dgm:t>
        <a:bodyPr/>
        <a:lstStyle/>
        <a:p>
          <a:r>
            <a:rPr lang="de-DE" b="1"/>
            <a:t>Fachgruppensitzung: </a:t>
          </a:r>
          <a:r>
            <a:rPr lang="de-DE"/>
            <a:t>Zeitliche Planung, Sonderstundenplanbedarf, Erwartungen an den Kollegen Verteilung der Arbeitspakete</a:t>
          </a:r>
          <a:endParaRPr lang="en-US"/>
        </a:p>
      </dgm:t>
    </dgm:pt>
    <dgm:pt modelId="{F9C63DD2-3FD5-4490-B5CC-3C82AAF219D7}" type="parTrans" cxnId="{7F726DC9-571B-4DB0-9567-13AAC40633D6}">
      <dgm:prSet/>
      <dgm:spPr/>
      <dgm:t>
        <a:bodyPr/>
        <a:lstStyle/>
        <a:p>
          <a:endParaRPr lang="en-US"/>
        </a:p>
      </dgm:t>
    </dgm:pt>
    <dgm:pt modelId="{A8240DD4-CE10-4BF6-A7CE-CF51EFF1DB53}" type="sibTrans" cxnId="{7F726DC9-571B-4DB0-9567-13AAC40633D6}">
      <dgm:prSet/>
      <dgm:spPr/>
      <dgm:t>
        <a:bodyPr/>
        <a:lstStyle/>
        <a:p>
          <a:endParaRPr lang="en-US"/>
        </a:p>
      </dgm:t>
    </dgm:pt>
    <dgm:pt modelId="{240C0AA6-6A43-4A9C-958D-26F9418E9A58}">
      <dgm:prSet/>
      <dgm:spPr/>
      <dgm:t>
        <a:bodyPr/>
        <a:lstStyle/>
        <a:p>
          <a:r>
            <a:rPr lang="de-DE"/>
            <a:t>Zusammenführung der Ergebnisse</a:t>
          </a:r>
          <a:endParaRPr lang="en-US"/>
        </a:p>
      </dgm:t>
    </dgm:pt>
    <dgm:pt modelId="{4546CD85-EB65-450F-B74C-44BDC1180839}" type="parTrans" cxnId="{EC869552-9CF8-4AEE-B098-F31B2827F533}">
      <dgm:prSet/>
      <dgm:spPr/>
      <dgm:t>
        <a:bodyPr/>
        <a:lstStyle/>
        <a:p>
          <a:endParaRPr lang="en-US"/>
        </a:p>
      </dgm:t>
    </dgm:pt>
    <dgm:pt modelId="{94515A1D-B05F-489B-83E0-93FEF94E2FC4}" type="sibTrans" cxnId="{EC869552-9CF8-4AEE-B098-F31B2827F533}">
      <dgm:prSet/>
      <dgm:spPr/>
      <dgm:t>
        <a:bodyPr/>
        <a:lstStyle/>
        <a:p>
          <a:endParaRPr lang="en-US"/>
        </a:p>
      </dgm:t>
    </dgm:pt>
    <dgm:pt modelId="{88A1FF91-B27D-463D-B76A-73D1FDDDAECB}">
      <dgm:prSet/>
      <dgm:spPr/>
      <dgm:t>
        <a:bodyPr/>
        <a:lstStyle/>
        <a:p>
          <a:r>
            <a:rPr lang="de-DE"/>
            <a:t>Agil Drive Internetseite</a:t>
          </a:r>
          <a:endParaRPr lang="en-US"/>
        </a:p>
      </dgm:t>
    </dgm:pt>
    <dgm:pt modelId="{E5C59AA5-610D-43F4-8B87-757255104BAA}" type="parTrans" cxnId="{85E03A3F-9CF0-41F6-B6DB-62620F9C7D40}">
      <dgm:prSet/>
      <dgm:spPr/>
      <dgm:t>
        <a:bodyPr/>
        <a:lstStyle/>
        <a:p>
          <a:endParaRPr lang="en-US"/>
        </a:p>
      </dgm:t>
    </dgm:pt>
    <dgm:pt modelId="{337754E5-439C-44C8-9464-012A01FDE458}" type="sibTrans" cxnId="{85E03A3F-9CF0-41F6-B6DB-62620F9C7D40}">
      <dgm:prSet/>
      <dgm:spPr/>
      <dgm:t>
        <a:bodyPr/>
        <a:lstStyle/>
        <a:p>
          <a:endParaRPr lang="en-US"/>
        </a:p>
      </dgm:t>
    </dgm:pt>
    <dgm:pt modelId="{1D13E6B2-6710-45CD-9D29-E4DABC3CF603}">
      <dgm:prSet/>
      <dgm:spPr/>
      <dgm:t>
        <a:bodyPr/>
        <a:lstStyle/>
        <a:p>
          <a:r>
            <a:rPr lang="de-DE"/>
            <a:t>Abschluss</a:t>
          </a:r>
          <a:endParaRPr lang="en-US"/>
        </a:p>
      </dgm:t>
    </dgm:pt>
    <dgm:pt modelId="{4DC22CBC-5B50-4EE1-8C46-A6332E89B28C}" type="parTrans" cxnId="{0ADCBF0F-3C88-4AF3-BE59-781F37C00981}">
      <dgm:prSet/>
      <dgm:spPr/>
      <dgm:t>
        <a:bodyPr/>
        <a:lstStyle/>
        <a:p>
          <a:endParaRPr lang="en-US"/>
        </a:p>
      </dgm:t>
    </dgm:pt>
    <dgm:pt modelId="{8AEDB7A1-DF47-489F-B4D6-F7BB3FB9BA2A}" type="sibTrans" cxnId="{0ADCBF0F-3C88-4AF3-BE59-781F37C00981}">
      <dgm:prSet/>
      <dgm:spPr/>
      <dgm:t>
        <a:bodyPr/>
        <a:lstStyle/>
        <a:p>
          <a:endParaRPr lang="en-US"/>
        </a:p>
      </dgm:t>
    </dgm:pt>
    <dgm:pt modelId="{CDD4C4EE-21EB-4ECB-8674-8298CBF672ED}" type="pres">
      <dgm:prSet presAssocID="{88BAA426-F262-4B2B-91FA-890FE0F02136}" presName="diagram" presStyleCnt="0">
        <dgm:presLayoutVars>
          <dgm:dir/>
          <dgm:resizeHandles val="exact"/>
        </dgm:presLayoutVars>
      </dgm:prSet>
      <dgm:spPr/>
    </dgm:pt>
    <dgm:pt modelId="{76D0402C-D824-44BC-8323-D13294C78EE3}" type="pres">
      <dgm:prSet presAssocID="{0885C830-9741-47ED-B374-40D81D7C00CE}" presName="node" presStyleLbl="node1" presStyleIdx="0" presStyleCnt="8">
        <dgm:presLayoutVars>
          <dgm:bulletEnabled val="1"/>
        </dgm:presLayoutVars>
      </dgm:prSet>
      <dgm:spPr/>
    </dgm:pt>
    <dgm:pt modelId="{2FC683EC-D9AC-474C-9E13-98CA9422FCBD}" type="pres">
      <dgm:prSet presAssocID="{6A303795-6288-4994-B68C-4D576CCD2E4E}" presName="sibTrans" presStyleCnt="0"/>
      <dgm:spPr/>
    </dgm:pt>
    <dgm:pt modelId="{A22DD0A9-B6DA-4778-8E55-153651C8F863}" type="pres">
      <dgm:prSet presAssocID="{F3D12C38-0F83-468B-A6C2-7C7323FD7421}" presName="node" presStyleLbl="node1" presStyleIdx="1" presStyleCnt="8">
        <dgm:presLayoutVars>
          <dgm:bulletEnabled val="1"/>
        </dgm:presLayoutVars>
      </dgm:prSet>
      <dgm:spPr/>
    </dgm:pt>
    <dgm:pt modelId="{F60E6888-4B62-4DF6-BE7E-31895BB67AED}" type="pres">
      <dgm:prSet presAssocID="{5C4BC2D7-DDFC-4173-862A-42F47048DEC1}" presName="sibTrans" presStyleCnt="0"/>
      <dgm:spPr/>
    </dgm:pt>
    <dgm:pt modelId="{08442F8C-51C9-46DC-89EC-C632D7993FCE}" type="pres">
      <dgm:prSet presAssocID="{4C7BBDD4-99DE-42BE-9637-406EE91FB9B7}" presName="node" presStyleLbl="node1" presStyleIdx="2" presStyleCnt="8">
        <dgm:presLayoutVars>
          <dgm:bulletEnabled val="1"/>
        </dgm:presLayoutVars>
      </dgm:prSet>
      <dgm:spPr/>
    </dgm:pt>
    <dgm:pt modelId="{3C21BC55-131C-49C4-A5DE-933EF91549EF}" type="pres">
      <dgm:prSet presAssocID="{EFF99CEC-A1B8-4284-91D6-47F333283D5B}" presName="sibTrans" presStyleCnt="0"/>
      <dgm:spPr/>
    </dgm:pt>
    <dgm:pt modelId="{10BEE1B1-81C1-4F20-BF6A-9EE73FFABEBC}" type="pres">
      <dgm:prSet presAssocID="{8FC7EBAB-B6A6-4331-82DC-1837FBA2949B}" presName="node" presStyleLbl="node1" presStyleIdx="3" presStyleCnt="8">
        <dgm:presLayoutVars>
          <dgm:bulletEnabled val="1"/>
        </dgm:presLayoutVars>
      </dgm:prSet>
      <dgm:spPr/>
    </dgm:pt>
    <dgm:pt modelId="{C5CFD943-67A6-456D-B8B7-07FF9B066651}" type="pres">
      <dgm:prSet presAssocID="{B7214F53-3CBF-4886-B10A-962D1F13CEFA}" presName="sibTrans" presStyleCnt="0"/>
      <dgm:spPr/>
    </dgm:pt>
    <dgm:pt modelId="{56456F66-66AA-4280-90BC-F37D81841DE5}" type="pres">
      <dgm:prSet presAssocID="{032A290F-387E-4895-9B54-12CC8CC7B05A}" presName="node" presStyleLbl="node1" presStyleIdx="4" presStyleCnt="8">
        <dgm:presLayoutVars>
          <dgm:bulletEnabled val="1"/>
        </dgm:presLayoutVars>
      </dgm:prSet>
      <dgm:spPr/>
    </dgm:pt>
    <dgm:pt modelId="{E123235A-686D-4FCF-878A-2BD66DFA8D80}" type="pres">
      <dgm:prSet presAssocID="{EC3B6E49-342C-457C-B5F5-BDC7D547A7AC}" presName="sibTrans" presStyleCnt="0"/>
      <dgm:spPr/>
    </dgm:pt>
    <dgm:pt modelId="{039A16AC-11C2-498D-A699-7D2317382FF5}" type="pres">
      <dgm:prSet presAssocID="{240C0AA6-6A43-4A9C-958D-26F9418E9A58}" presName="node" presStyleLbl="node1" presStyleIdx="5" presStyleCnt="8">
        <dgm:presLayoutVars>
          <dgm:bulletEnabled val="1"/>
        </dgm:presLayoutVars>
      </dgm:prSet>
      <dgm:spPr/>
    </dgm:pt>
    <dgm:pt modelId="{875B71B7-79C4-4307-8D14-0DC5887EAC88}" type="pres">
      <dgm:prSet presAssocID="{94515A1D-B05F-489B-83E0-93FEF94E2FC4}" presName="sibTrans" presStyleCnt="0"/>
      <dgm:spPr/>
    </dgm:pt>
    <dgm:pt modelId="{848B4A7D-4BFA-41B1-A04A-ABEF7EF00E48}" type="pres">
      <dgm:prSet presAssocID="{88A1FF91-B27D-463D-B76A-73D1FDDDAECB}" presName="node" presStyleLbl="node1" presStyleIdx="6" presStyleCnt="8">
        <dgm:presLayoutVars>
          <dgm:bulletEnabled val="1"/>
        </dgm:presLayoutVars>
      </dgm:prSet>
      <dgm:spPr/>
    </dgm:pt>
    <dgm:pt modelId="{00A46E73-1D07-4168-93EA-10A7A8A28D2A}" type="pres">
      <dgm:prSet presAssocID="{337754E5-439C-44C8-9464-012A01FDE458}" presName="sibTrans" presStyleCnt="0"/>
      <dgm:spPr/>
    </dgm:pt>
    <dgm:pt modelId="{7164092A-EAEF-40F7-BC8E-28B13018A499}" type="pres">
      <dgm:prSet presAssocID="{1D13E6B2-6710-45CD-9D29-E4DABC3CF603}" presName="node" presStyleLbl="node1" presStyleIdx="7" presStyleCnt="8">
        <dgm:presLayoutVars>
          <dgm:bulletEnabled val="1"/>
        </dgm:presLayoutVars>
      </dgm:prSet>
      <dgm:spPr/>
    </dgm:pt>
  </dgm:ptLst>
  <dgm:cxnLst>
    <dgm:cxn modelId="{3FBAEE0B-695D-4FC7-8946-95FDAEBC4CEC}" srcId="{88BAA426-F262-4B2B-91FA-890FE0F02136}" destId="{F3D12C38-0F83-468B-A6C2-7C7323FD7421}" srcOrd="1" destOrd="0" parTransId="{580698A5-6D1E-418A-AAEB-3CC0B528A8CA}" sibTransId="{5C4BC2D7-DDFC-4173-862A-42F47048DEC1}"/>
    <dgm:cxn modelId="{F1A6BD0D-DE03-4529-AEDC-D488DF5BAD2D}" type="presOf" srcId="{88A1FF91-B27D-463D-B76A-73D1FDDDAECB}" destId="{848B4A7D-4BFA-41B1-A04A-ABEF7EF00E48}" srcOrd="0" destOrd="0" presId="urn:microsoft.com/office/officeart/2005/8/layout/default"/>
    <dgm:cxn modelId="{0ADCBF0F-3C88-4AF3-BE59-781F37C00981}" srcId="{88BAA426-F262-4B2B-91FA-890FE0F02136}" destId="{1D13E6B2-6710-45CD-9D29-E4DABC3CF603}" srcOrd="7" destOrd="0" parTransId="{4DC22CBC-5B50-4EE1-8C46-A6332E89B28C}" sibTransId="{8AEDB7A1-DF47-489F-B4D6-F7BB3FB9BA2A}"/>
    <dgm:cxn modelId="{DD8E681E-83B4-4791-B66D-0C69BBA09D90}" type="presOf" srcId="{88BAA426-F262-4B2B-91FA-890FE0F02136}" destId="{CDD4C4EE-21EB-4ECB-8674-8298CBF672ED}" srcOrd="0" destOrd="0" presId="urn:microsoft.com/office/officeart/2005/8/layout/default"/>
    <dgm:cxn modelId="{14B35720-B45F-4BF1-B1FB-5F7FE856E32A}" type="presOf" srcId="{FE55CD03-F5D7-4AE2-B239-35B967AAD809}" destId="{A22DD0A9-B6DA-4778-8E55-153651C8F863}" srcOrd="0" destOrd="1" presId="urn:microsoft.com/office/officeart/2005/8/layout/default"/>
    <dgm:cxn modelId="{85E03A3F-9CF0-41F6-B6DB-62620F9C7D40}" srcId="{88BAA426-F262-4B2B-91FA-890FE0F02136}" destId="{88A1FF91-B27D-463D-B76A-73D1FDDDAECB}" srcOrd="6" destOrd="0" parTransId="{E5C59AA5-610D-43F4-8B87-757255104BAA}" sibTransId="{337754E5-439C-44C8-9464-012A01FDE458}"/>
    <dgm:cxn modelId="{D1D5A25B-C9F7-4386-9CBF-273D106F9C32}" type="presOf" srcId="{3C2D5E0D-4A6A-4AA1-AE1E-98BCEF2D6B1D}" destId="{56456F66-66AA-4280-90BC-F37D81841DE5}" srcOrd="0" destOrd="1" presId="urn:microsoft.com/office/officeart/2005/8/layout/default"/>
    <dgm:cxn modelId="{F87B8B66-B10F-4052-932B-FCFC12B94A6E}" type="presOf" srcId="{240C0AA6-6A43-4A9C-958D-26F9418E9A58}" destId="{039A16AC-11C2-498D-A699-7D2317382FF5}" srcOrd="0" destOrd="0" presId="urn:microsoft.com/office/officeart/2005/8/layout/default"/>
    <dgm:cxn modelId="{EC869552-9CF8-4AEE-B098-F31B2827F533}" srcId="{88BAA426-F262-4B2B-91FA-890FE0F02136}" destId="{240C0AA6-6A43-4A9C-958D-26F9418E9A58}" srcOrd="5" destOrd="0" parTransId="{4546CD85-EB65-450F-B74C-44BDC1180839}" sibTransId="{94515A1D-B05F-489B-83E0-93FEF94E2FC4}"/>
    <dgm:cxn modelId="{4D5AC952-F69D-42FB-8680-C4E3F93CD889}" srcId="{4C7BBDD4-99DE-42BE-9637-406EE91FB9B7}" destId="{1CF4464C-8C56-4189-9B5B-D934E4E6D420}" srcOrd="0" destOrd="0" parTransId="{1CEDBE74-0AE8-4085-866F-E7EF59FEF15C}" sibTransId="{4BBEC741-BF3D-496C-9D0A-A73035325B63}"/>
    <dgm:cxn modelId="{E485DB54-24E8-45FA-8578-581037BF0A41}" type="presOf" srcId="{1D13E6B2-6710-45CD-9D29-E4DABC3CF603}" destId="{7164092A-EAEF-40F7-BC8E-28B13018A499}" srcOrd="0" destOrd="0" presId="urn:microsoft.com/office/officeart/2005/8/layout/default"/>
    <dgm:cxn modelId="{9D686075-A725-47F0-A0FC-0EB5A30156B0}" type="presOf" srcId="{8FC7EBAB-B6A6-4331-82DC-1837FBA2949B}" destId="{10BEE1B1-81C1-4F20-BF6A-9EE73FFABEBC}" srcOrd="0" destOrd="0" presId="urn:microsoft.com/office/officeart/2005/8/layout/default"/>
    <dgm:cxn modelId="{D3E3B175-40CC-4F3B-9A22-FEF565336755}" type="presOf" srcId="{0885C830-9741-47ED-B374-40D81D7C00CE}" destId="{76D0402C-D824-44BC-8323-D13294C78EE3}" srcOrd="0" destOrd="0" presId="urn:microsoft.com/office/officeart/2005/8/layout/default"/>
    <dgm:cxn modelId="{710DBD58-6DE3-4200-933D-7B507413272A}" type="presOf" srcId="{4C7BBDD4-99DE-42BE-9637-406EE91FB9B7}" destId="{08442F8C-51C9-46DC-89EC-C632D7993FCE}" srcOrd="0" destOrd="0" presId="urn:microsoft.com/office/officeart/2005/8/layout/default"/>
    <dgm:cxn modelId="{48113598-09C6-471F-B2EF-21D307B9C0DC}" srcId="{F3D12C38-0F83-468B-A6C2-7C7323FD7421}" destId="{FE55CD03-F5D7-4AE2-B239-35B967AAD809}" srcOrd="0" destOrd="0" parTransId="{2EC17170-81E5-4BA7-8C5E-A2661C72AF3F}" sibTransId="{18794203-2A0A-4DC0-90ED-2B9D40AA6539}"/>
    <dgm:cxn modelId="{81E2749E-988E-4FDB-A320-DE75F8EC76E0}" srcId="{88BAA426-F262-4B2B-91FA-890FE0F02136}" destId="{0885C830-9741-47ED-B374-40D81D7C00CE}" srcOrd="0" destOrd="0" parTransId="{0C1531D7-B0AA-46D7-A0B2-3204DA8FAC4B}" sibTransId="{6A303795-6288-4994-B68C-4D576CCD2E4E}"/>
    <dgm:cxn modelId="{47EA98B1-B006-41A8-A210-3C6CF75B4EEA}" srcId="{F3D12C38-0F83-468B-A6C2-7C7323FD7421}" destId="{0E38CD3E-DCA0-438A-8B28-BB660E35EE93}" srcOrd="1" destOrd="0" parTransId="{96235903-79CA-4621-BE42-5C576F880128}" sibTransId="{6573C0FC-0D49-4DB9-AEB3-A12D6A6DD6C8}"/>
    <dgm:cxn modelId="{2EE53EB8-F872-4A35-BC2A-07E3C946C78A}" srcId="{88BAA426-F262-4B2B-91FA-890FE0F02136}" destId="{8FC7EBAB-B6A6-4331-82DC-1837FBA2949B}" srcOrd="3" destOrd="0" parTransId="{377E2AA0-C9D9-41F3-A8B7-FF7A112E9A91}" sibTransId="{B7214F53-3CBF-4886-B10A-962D1F13CEFA}"/>
    <dgm:cxn modelId="{7F726DC9-571B-4DB0-9567-13AAC40633D6}" srcId="{032A290F-387E-4895-9B54-12CC8CC7B05A}" destId="{3C2D5E0D-4A6A-4AA1-AE1E-98BCEF2D6B1D}" srcOrd="0" destOrd="0" parTransId="{F9C63DD2-3FD5-4490-B5CC-3C82AAF219D7}" sibTransId="{A8240DD4-CE10-4BF6-A7CE-CF51EFF1DB53}"/>
    <dgm:cxn modelId="{E4921ECD-9146-4DE4-A287-D85FB05E2734}" type="presOf" srcId="{1CF4464C-8C56-4189-9B5B-D934E4E6D420}" destId="{08442F8C-51C9-46DC-89EC-C632D7993FCE}" srcOrd="0" destOrd="1" presId="urn:microsoft.com/office/officeart/2005/8/layout/default"/>
    <dgm:cxn modelId="{329262CE-E490-4035-9821-E4F4E5EB8400}" type="presOf" srcId="{032A290F-387E-4895-9B54-12CC8CC7B05A}" destId="{56456F66-66AA-4280-90BC-F37D81841DE5}" srcOrd="0" destOrd="0" presId="urn:microsoft.com/office/officeart/2005/8/layout/default"/>
    <dgm:cxn modelId="{F8E9E5D2-F17A-497B-B1DB-C2A835209ED7}" srcId="{88BAA426-F262-4B2B-91FA-890FE0F02136}" destId="{032A290F-387E-4895-9B54-12CC8CC7B05A}" srcOrd="4" destOrd="0" parTransId="{779560CA-CE34-4808-916E-7444B54E9C87}" sibTransId="{EC3B6E49-342C-457C-B5F5-BDC7D547A7AC}"/>
    <dgm:cxn modelId="{24A7BBE9-7DE1-4CD8-97B5-BF0971C58439}" type="presOf" srcId="{F3D12C38-0F83-468B-A6C2-7C7323FD7421}" destId="{A22DD0A9-B6DA-4778-8E55-153651C8F863}" srcOrd="0" destOrd="0" presId="urn:microsoft.com/office/officeart/2005/8/layout/default"/>
    <dgm:cxn modelId="{23E88BF0-F6B1-4A85-AA1C-5C5DAFC51764}" type="presOf" srcId="{0E38CD3E-DCA0-438A-8B28-BB660E35EE93}" destId="{A22DD0A9-B6DA-4778-8E55-153651C8F863}" srcOrd="0" destOrd="2" presId="urn:microsoft.com/office/officeart/2005/8/layout/default"/>
    <dgm:cxn modelId="{F50F41FF-2638-4E3B-AA7C-41E0EE317269}" srcId="{88BAA426-F262-4B2B-91FA-890FE0F02136}" destId="{4C7BBDD4-99DE-42BE-9637-406EE91FB9B7}" srcOrd="2" destOrd="0" parTransId="{D677C649-62C2-4056-8D81-0AB5224AECDD}" sibTransId="{EFF99CEC-A1B8-4284-91D6-47F333283D5B}"/>
    <dgm:cxn modelId="{483A9871-51D4-46D4-84C0-5339D1194240}" type="presParOf" srcId="{CDD4C4EE-21EB-4ECB-8674-8298CBF672ED}" destId="{76D0402C-D824-44BC-8323-D13294C78EE3}" srcOrd="0" destOrd="0" presId="urn:microsoft.com/office/officeart/2005/8/layout/default"/>
    <dgm:cxn modelId="{FB5F165B-EC73-46AC-A362-9AF29E6A39DD}" type="presParOf" srcId="{CDD4C4EE-21EB-4ECB-8674-8298CBF672ED}" destId="{2FC683EC-D9AC-474C-9E13-98CA9422FCBD}" srcOrd="1" destOrd="0" presId="urn:microsoft.com/office/officeart/2005/8/layout/default"/>
    <dgm:cxn modelId="{BEF4670D-748D-4F6D-A682-A2EA31D1C60F}" type="presParOf" srcId="{CDD4C4EE-21EB-4ECB-8674-8298CBF672ED}" destId="{A22DD0A9-B6DA-4778-8E55-153651C8F863}" srcOrd="2" destOrd="0" presId="urn:microsoft.com/office/officeart/2005/8/layout/default"/>
    <dgm:cxn modelId="{E21A15BE-EB5A-4AB3-8534-DD16431301CC}" type="presParOf" srcId="{CDD4C4EE-21EB-4ECB-8674-8298CBF672ED}" destId="{F60E6888-4B62-4DF6-BE7E-31895BB67AED}" srcOrd="3" destOrd="0" presId="urn:microsoft.com/office/officeart/2005/8/layout/default"/>
    <dgm:cxn modelId="{9179F16D-82CC-4E38-AD10-2F46A5EABFEC}" type="presParOf" srcId="{CDD4C4EE-21EB-4ECB-8674-8298CBF672ED}" destId="{08442F8C-51C9-46DC-89EC-C632D7993FCE}" srcOrd="4" destOrd="0" presId="urn:microsoft.com/office/officeart/2005/8/layout/default"/>
    <dgm:cxn modelId="{D3971CC0-DD54-4E1A-BAC0-F36C71C76EAE}" type="presParOf" srcId="{CDD4C4EE-21EB-4ECB-8674-8298CBF672ED}" destId="{3C21BC55-131C-49C4-A5DE-933EF91549EF}" srcOrd="5" destOrd="0" presId="urn:microsoft.com/office/officeart/2005/8/layout/default"/>
    <dgm:cxn modelId="{2EE20995-B9F2-4ABE-80A5-BE149C51C3D7}" type="presParOf" srcId="{CDD4C4EE-21EB-4ECB-8674-8298CBF672ED}" destId="{10BEE1B1-81C1-4F20-BF6A-9EE73FFABEBC}" srcOrd="6" destOrd="0" presId="urn:microsoft.com/office/officeart/2005/8/layout/default"/>
    <dgm:cxn modelId="{08D7B589-33BA-43FC-A1C5-4F025E3E9736}" type="presParOf" srcId="{CDD4C4EE-21EB-4ECB-8674-8298CBF672ED}" destId="{C5CFD943-67A6-456D-B8B7-07FF9B066651}" srcOrd="7" destOrd="0" presId="urn:microsoft.com/office/officeart/2005/8/layout/default"/>
    <dgm:cxn modelId="{DE1FD4BD-0F48-4AE9-8CB4-7E86A83F17DC}" type="presParOf" srcId="{CDD4C4EE-21EB-4ECB-8674-8298CBF672ED}" destId="{56456F66-66AA-4280-90BC-F37D81841DE5}" srcOrd="8" destOrd="0" presId="urn:microsoft.com/office/officeart/2005/8/layout/default"/>
    <dgm:cxn modelId="{383BE322-360C-464D-87CD-36203766F624}" type="presParOf" srcId="{CDD4C4EE-21EB-4ECB-8674-8298CBF672ED}" destId="{E123235A-686D-4FCF-878A-2BD66DFA8D80}" srcOrd="9" destOrd="0" presId="urn:microsoft.com/office/officeart/2005/8/layout/default"/>
    <dgm:cxn modelId="{87C9372A-F8E4-4C13-9BED-EB5BB4BCDA9A}" type="presParOf" srcId="{CDD4C4EE-21EB-4ECB-8674-8298CBF672ED}" destId="{039A16AC-11C2-498D-A699-7D2317382FF5}" srcOrd="10" destOrd="0" presId="urn:microsoft.com/office/officeart/2005/8/layout/default"/>
    <dgm:cxn modelId="{C5BA2B4C-1A22-4C72-8D74-A0C30DB1B682}" type="presParOf" srcId="{CDD4C4EE-21EB-4ECB-8674-8298CBF672ED}" destId="{875B71B7-79C4-4307-8D14-0DC5887EAC88}" srcOrd="11" destOrd="0" presId="urn:microsoft.com/office/officeart/2005/8/layout/default"/>
    <dgm:cxn modelId="{F7D6CC2D-5EFE-495F-95EF-0738B43B0943}" type="presParOf" srcId="{CDD4C4EE-21EB-4ECB-8674-8298CBF672ED}" destId="{848B4A7D-4BFA-41B1-A04A-ABEF7EF00E48}" srcOrd="12" destOrd="0" presId="urn:microsoft.com/office/officeart/2005/8/layout/default"/>
    <dgm:cxn modelId="{7657027D-281F-467F-AC62-DF71104A29D1}" type="presParOf" srcId="{CDD4C4EE-21EB-4ECB-8674-8298CBF672ED}" destId="{00A46E73-1D07-4168-93EA-10A7A8A28D2A}" srcOrd="13" destOrd="0" presId="urn:microsoft.com/office/officeart/2005/8/layout/default"/>
    <dgm:cxn modelId="{7AD91968-EEAE-4EB1-B98C-186691844AE2}" type="presParOf" srcId="{CDD4C4EE-21EB-4ECB-8674-8298CBF672ED}" destId="{7164092A-EAEF-40F7-BC8E-28B13018A499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3B28CD-31E7-4EC6-9FC9-A50298873730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378AA8DE-88B5-4CBB-845D-3A1DB0928590}">
      <dgm:prSet phldrT="[Text]"/>
      <dgm:spPr/>
      <dgm:t>
        <a:bodyPr/>
        <a:lstStyle/>
        <a:p>
          <a:r>
            <a:rPr lang="de-DE"/>
            <a:t>Informieren</a:t>
          </a:r>
        </a:p>
      </dgm:t>
    </dgm:pt>
    <dgm:pt modelId="{CCE4FF14-DD7D-46DC-AFBF-7564DABE1D1E}" type="parTrans" cxnId="{D40D0246-94ED-4492-B3C3-317AECA429EC}">
      <dgm:prSet/>
      <dgm:spPr/>
      <dgm:t>
        <a:bodyPr/>
        <a:lstStyle/>
        <a:p>
          <a:endParaRPr lang="de-DE"/>
        </a:p>
      </dgm:t>
    </dgm:pt>
    <dgm:pt modelId="{6B8EE2B7-DA20-4049-A3F1-D937CC677A03}" type="sibTrans" cxnId="{D40D0246-94ED-4492-B3C3-317AECA429EC}">
      <dgm:prSet/>
      <dgm:spPr/>
      <dgm:t>
        <a:bodyPr/>
        <a:lstStyle/>
        <a:p>
          <a:endParaRPr lang="de-DE"/>
        </a:p>
      </dgm:t>
    </dgm:pt>
    <dgm:pt modelId="{33C16DB5-9FC6-4C2F-9673-8AF08307396C}">
      <dgm:prSet phldrT="[Text]"/>
      <dgm:spPr/>
      <dgm:t>
        <a:bodyPr/>
        <a:lstStyle/>
        <a:p>
          <a:r>
            <a:rPr lang="de-DE"/>
            <a:t>Entscheiden</a:t>
          </a:r>
        </a:p>
      </dgm:t>
    </dgm:pt>
    <dgm:pt modelId="{771092FB-0064-4B28-9E46-7AD94BB1264E}" type="parTrans" cxnId="{4A583348-CC2F-411E-94E4-E43511F0E503}">
      <dgm:prSet/>
      <dgm:spPr/>
      <dgm:t>
        <a:bodyPr/>
        <a:lstStyle/>
        <a:p>
          <a:endParaRPr lang="de-DE"/>
        </a:p>
      </dgm:t>
    </dgm:pt>
    <dgm:pt modelId="{1A9144AB-4BF1-441D-8AB1-4AD68563F2D9}" type="sibTrans" cxnId="{4A583348-CC2F-411E-94E4-E43511F0E503}">
      <dgm:prSet/>
      <dgm:spPr/>
      <dgm:t>
        <a:bodyPr/>
        <a:lstStyle/>
        <a:p>
          <a:endParaRPr lang="de-DE"/>
        </a:p>
      </dgm:t>
    </dgm:pt>
    <dgm:pt modelId="{567AF8B2-1687-4983-9257-F7121A5BC0F4}">
      <dgm:prSet phldrT="[Text]"/>
      <dgm:spPr/>
      <dgm:t>
        <a:bodyPr/>
        <a:lstStyle/>
        <a:p>
          <a:r>
            <a:rPr lang="de-DE"/>
            <a:t>Durchführen</a:t>
          </a:r>
        </a:p>
      </dgm:t>
    </dgm:pt>
    <dgm:pt modelId="{4B755266-6A84-4109-AB66-DCE5D0795DD1}" type="parTrans" cxnId="{E12F56B9-EC8A-477C-8387-66809D91A048}">
      <dgm:prSet/>
      <dgm:spPr/>
      <dgm:t>
        <a:bodyPr/>
        <a:lstStyle/>
        <a:p>
          <a:endParaRPr lang="de-DE"/>
        </a:p>
      </dgm:t>
    </dgm:pt>
    <dgm:pt modelId="{36DB3CF2-376C-4C8F-87CE-5D04D1A5495D}" type="sibTrans" cxnId="{E12F56B9-EC8A-477C-8387-66809D91A048}">
      <dgm:prSet/>
      <dgm:spPr/>
      <dgm:t>
        <a:bodyPr/>
        <a:lstStyle/>
        <a:p>
          <a:endParaRPr lang="de-DE"/>
        </a:p>
      </dgm:t>
    </dgm:pt>
    <dgm:pt modelId="{1AAF06E3-8081-44AE-86B4-95B318D60AC9}">
      <dgm:prSet phldrT="[Text]"/>
      <dgm:spPr/>
      <dgm:t>
        <a:bodyPr/>
        <a:lstStyle/>
        <a:p>
          <a:r>
            <a:rPr lang="de-DE"/>
            <a:t>Kontrollieren</a:t>
          </a:r>
        </a:p>
      </dgm:t>
    </dgm:pt>
    <dgm:pt modelId="{4AAE09D2-CA12-42A0-889E-4451E53438F8}" type="parTrans" cxnId="{D811EB75-651B-4795-B3C4-143427265E77}">
      <dgm:prSet/>
      <dgm:spPr/>
      <dgm:t>
        <a:bodyPr/>
        <a:lstStyle/>
        <a:p>
          <a:endParaRPr lang="de-DE"/>
        </a:p>
      </dgm:t>
    </dgm:pt>
    <dgm:pt modelId="{739E418A-D320-4C08-B4CA-190CC0C76F0C}" type="sibTrans" cxnId="{D811EB75-651B-4795-B3C4-143427265E77}">
      <dgm:prSet/>
      <dgm:spPr/>
      <dgm:t>
        <a:bodyPr/>
        <a:lstStyle/>
        <a:p>
          <a:endParaRPr lang="de-DE"/>
        </a:p>
      </dgm:t>
    </dgm:pt>
    <dgm:pt modelId="{E0492E72-A98B-416B-9A09-25A8BD694B97}">
      <dgm:prSet phldrT="[Text]"/>
      <dgm:spPr/>
      <dgm:t>
        <a:bodyPr/>
        <a:lstStyle/>
        <a:p>
          <a:r>
            <a:rPr lang="de-DE"/>
            <a:t>Reflektieren</a:t>
          </a:r>
        </a:p>
      </dgm:t>
    </dgm:pt>
    <dgm:pt modelId="{2D38279E-7C6D-442F-812B-9253B5F2D647}" type="parTrans" cxnId="{50F36585-1DE6-4EA4-9453-C687BED4037B}">
      <dgm:prSet/>
      <dgm:spPr/>
      <dgm:t>
        <a:bodyPr/>
        <a:lstStyle/>
        <a:p>
          <a:endParaRPr lang="de-DE"/>
        </a:p>
      </dgm:t>
    </dgm:pt>
    <dgm:pt modelId="{4ADBC27C-7BB1-40AE-A296-2B0B53FCD865}" type="sibTrans" cxnId="{50F36585-1DE6-4EA4-9453-C687BED4037B}">
      <dgm:prSet/>
      <dgm:spPr/>
      <dgm:t>
        <a:bodyPr/>
        <a:lstStyle/>
        <a:p>
          <a:endParaRPr lang="de-DE"/>
        </a:p>
      </dgm:t>
    </dgm:pt>
    <dgm:pt modelId="{EC6646C3-82E9-4E96-8C1B-FD01F5311FB2}">
      <dgm:prSet/>
      <dgm:spPr/>
      <dgm:t>
        <a:bodyPr/>
        <a:lstStyle/>
        <a:p>
          <a:r>
            <a:rPr lang="de-DE"/>
            <a:t>Planen</a:t>
          </a:r>
        </a:p>
      </dgm:t>
    </dgm:pt>
    <dgm:pt modelId="{4D80CC89-E194-42CE-AF7B-0325D86AFA40}" type="parTrans" cxnId="{F7958724-A299-46B1-B858-97805A19BB02}">
      <dgm:prSet/>
      <dgm:spPr/>
      <dgm:t>
        <a:bodyPr/>
        <a:lstStyle/>
        <a:p>
          <a:endParaRPr lang="de-DE"/>
        </a:p>
      </dgm:t>
    </dgm:pt>
    <dgm:pt modelId="{146A4DE2-F0A7-4B82-B10A-5AF91BFC3E9B}" type="sibTrans" cxnId="{F7958724-A299-46B1-B858-97805A19BB02}">
      <dgm:prSet/>
      <dgm:spPr/>
      <dgm:t>
        <a:bodyPr/>
        <a:lstStyle/>
        <a:p>
          <a:endParaRPr lang="de-DE"/>
        </a:p>
      </dgm:t>
    </dgm:pt>
    <dgm:pt modelId="{797F8C85-2D47-450A-9295-E396C3A3259B}" type="pres">
      <dgm:prSet presAssocID="{D33B28CD-31E7-4EC6-9FC9-A50298873730}" presName="Name0" presStyleCnt="0">
        <dgm:presLayoutVars>
          <dgm:dir/>
          <dgm:resizeHandles val="exact"/>
        </dgm:presLayoutVars>
      </dgm:prSet>
      <dgm:spPr/>
    </dgm:pt>
    <dgm:pt modelId="{2CFDDDC0-7399-47EA-9D39-E94B493593A5}" type="pres">
      <dgm:prSet presAssocID="{D33B28CD-31E7-4EC6-9FC9-A50298873730}" presName="cycle" presStyleCnt="0"/>
      <dgm:spPr/>
    </dgm:pt>
    <dgm:pt modelId="{619BB88F-BCCC-42D1-9D70-9C255D7D957B}" type="pres">
      <dgm:prSet presAssocID="{378AA8DE-88B5-4CBB-845D-3A1DB0928590}" presName="nodeFirstNode" presStyleLbl="node1" presStyleIdx="0" presStyleCnt="6">
        <dgm:presLayoutVars>
          <dgm:bulletEnabled val="1"/>
        </dgm:presLayoutVars>
      </dgm:prSet>
      <dgm:spPr/>
    </dgm:pt>
    <dgm:pt modelId="{B0DF9DDD-D110-45B1-BA3F-DD8A8B06CED0}" type="pres">
      <dgm:prSet presAssocID="{6B8EE2B7-DA20-4049-A3F1-D937CC677A03}" presName="sibTransFirstNode" presStyleLbl="bgShp" presStyleIdx="0" presStyleCnt="1"/>
      <dgm:spPr/>
    </dgm:pt>
    <dgm:pt modelId="{BC62BF80-66DD-42B9-99B6-615783F1FE97}" type="pres">
      <dgm:prSet presAssocID="{EC6646C3-82E9-4E96-8C1B-FD01F5311FB2}" presName="nodeFollowingNodes" presStyleLbl="node1" presStyleIdx="1" presStyleCnt="6">
        <dgm:presLayoutVars>
          <dgm:bulletEnabled val="1"/>
        </dgm:presLayoutVars>
      </dgm:prSet>
      <dgm:spPr/>
    </dgm:pt>
    <dgm:pt modelId="{A668FCFC-F07B-487B-8BAE-5E166A69DCE8}" type="pres">
      <dgm:prSet presAssocID="{33C16DB5-9FC6-4C2F-9673-8AF08307396C}" presName="nodeFollowingNodes" presStyleLbl="node1" presStyleIdx="2" presStyleCnt="6">
        <dgm:presLayoutVars>
          <dgm:bulletEnabled val="1"/>
        </dgm:presLayoutVars>
      </dgm:prSet>
      <dgm:spPr/>
    </dgm:pt>
    <dgm:pt modelId="{E720A3D0-A6C4-4997-96E8-1327D3345097}" type="pres">
      <dgm:prSet presAssocID="{567AF8B2-1687-4983-9257-F7121A5BC0F4}" presName="nodeFollowingNodes" presStyleLbl="node1" presStyleIdx="3" presStyleCnt="6">
        <dgm:presLayoutVars>
          <dgm:bulletEnabled val="1"/>
        </dgm:presLayoutVars>
      </dgm:prSet>
      <dgm:spPr/>
    </dgm:pt>
    <dgm:pt modelId="{437F4575-9FBC-485A-BE29-765936054808}" type="pres">
      <dgm:prSet presAssocID="{1AAF06E3-8081-44AE-86B4-95B318D60AC9}" presName="nodeFollowingNodes" presStyleLbl="node1" presStyleIdx="4" presStyleCnt="6">
        <dgm:presLayoutVars>
          <dgm:bulletEnabled val="1"/>
        </dgm:presLayoutVars>
      </dgm:prSet>
      <dgm:spPr/>
    </dgm:pt>
    <dgm:pt modelId="{0272D8EF-7078-4EBE-A365-9A3586CEED63}" type="pres">
      <dgm:prSet presAssocID="{E0492E72-A98B-416B-9A09-25A8BD694B97}" presName="nodeFollowingNodes" presStyleLbl="node1" presStyleIdx="5" presStyleCnt="6">
        <dgm:presLayoutVars>
          <dgm:bulletEnabled val="1"/>
        </dgm:presLayoutVars>
      </dgm:prSet>
      <dgm:spPr/>
    </dgm:pt>
  </dgm:ptLst>
  <dgm:cxnLst>
    <dgm:cxn modelId="{F421500E-5E17-4E43-8580-FEAD74860D83}" type="presOf" srcId="{33C16DB5-9FC6-4C2F-9673-8AF08307396C}" destId="{A668FCFC-F07B-487B-8BAE-5E166A69DCE8}" srcOrd="0" destOrd="0" presId="urn:microsoft.com/office/officeart/2005/8/layout/cycle3"/>
    <dgm:cxn modelId="{18095015-57BF-4B28-BACC-1BD0727FA674}" type="presOf" srcId="{EC6646C3-82E9-4E96-8C1B-FD01F5311FB2}" destId="{BC62BF80-66DD-42B9-99B6-615783F1FE97}" srcOrd="0" destOrd="0" presId="urn:microsoft.com/office/officeart/2005/8/layout/cycle3"/>
    <dgm:cxn modelId="{69A1ED17-FF14-4DB0-B0F2-E200B5A04728}" type="presOf" srcId="{567AF8B2-1687-4983-9257-F7121A5BC0F4}" destId="{E720A3D0-A6C4-4997-96E8-1327D3345097}" srcOrd="0" destOrd="0" presId="urn:microsoft.com/office/officeart/2005/8/layout/cycle3"/>
    <dgm:cxn modelId="{F7958724-A299-46B1-B858-97805A19BB02}" srcId="{D33B28CD-31E7-4EC6-9FC9-A50298873730}" destId="{EC6646C3-82E9-4E96-8C1B-FD01F5311FB2}" srcOrd="1" destOrd="0" parTransId="{4D80CC89-E194-42CE-AF7B-0325D86AFA40}" sibTransId="{146A4DE2-F0A7-4B82-B10A-5AF91BFC3E9B}"/>
    <dgm:cxn modelId="{765AD340-424C-4C16-B27A-958170DF6269}" type="presOf" srcId="{1AAF06E3-8081-44AE-86B4-95B318D60AC9}" destId="{437F4575-9FBC-485A-BE29-765936054808}" srcOrd="0" destOrd="0" presId="urn:microsoft.com/office/officeart/2005/8/layout/cycle3"/>
    <dgm:cxn modelId="{D40D0246-94ED-4492-B3C3-317AECA429EC}" srcId="{D33B28CD-31E7-4EC6-9FC9-A50298873730}" destId="{378AA8DE-88B5-4CBB-845D-3A1DB0928590}" srcOrd="0" destOrd="0" parTransId="{CCE4FF14-DD7D-46DC-AFBF-7564DABE1D1E}" sibTransId="{6B8EE2B7-DA20-4049-A3F1-D937CC677A03}"/>
    <dgm:cxn modelId="{4A583348-CC2F-411E-94E4-E43511F0E503}" srcId="{D33B28CD-31E7-4EC6-9FC9-A50298873730}" destId="{33C16DB5-9FC6-4C2F-9673-8AF08307396C}" srcOrd="2" destOrd="0" parTransId="{771092FB-0064-4B28-9E46-7AD94BB1264E}" sibTransId="{1A9144AB-4BF1-441D-8AB1-4AD68563F2D9}"/>
    <dgm:cxn modelId="{D811EB75-651B-4795-B3C4-143427265E77}" srcId="{D33B28CD-31E7-4EC6-9FC9-A50298873730}" destId="{1AAF06E3-8081-44AE-86B4-95B318D60AC9}" srcOrd="4" destOrd="0" parTransId="{4AAE09D2-CA12-42A0-889E-4451E53438F8}" sibTransId="{739E418A-D320-4C08-B4CA-190CC0C76F0C}"/>
    <dgm:cxn modelId="{50F36585-1DE6-4EA4-9453-C687BED4037B}" srcId="{D33B28CD-31E7-4EC6-9FC9-A50298873730}" destId="{E0492E72-A98B-416B-9A09-25A8BD694B97}" srcOrd="5" destOrd="0" parTransId="{2D38279E-7C6D-442F-812B-9253B5F2D647}" sibTransId="{4ADBC27C-7BB1-40AE-A296-2B0B53FCD865}"/>
    <dgm:cxn modelId="{080FBD91-1C76-4555-B9BC-22C77D8DF2A8}" type="presOf" srcId="{378AA8DE-88B5-4CBB-845D-3A1DB0928590}" destId="{619BB88F-BCCC-42D1-9D70-9C255D7D957B}" srcOrd="0" destOrd="0" presId="urn:microsoft.com/office/officeart/2005/8/layout/cycle3"/>
    <dgm:cxn modelId="{E7FE4C92-1C2A-439E-B282-DCD6060ADAEB}" type="presOf" srcId="{D33B28CD-31E7-4EC6-9FC9-A50298873730}" destId="{797F8C85-2D47-450A-9295-E396C3A3259B}" srcOrd="0" destOrd="0" presId="urn:microsoft.com/office/officeart/2005/8/layout/cycle3"/>
    <dgm:cxn modelId="{C30E5DAE-2056-49AD-A036-816D4369AD52}" type="presOf" srcId="{6B8EE2B7-DA20-4049-A3F1-D937CC677A03}" destId="{B0DF9DDD-D110-45B1-BA3F-DD8A8B06CED0}" srcOrd="0" destOrd="0" presId="urn:microsoft.com/office/officeart/2005/8/layout/cycle3"/>
    <dgm:cxn modelId="{73660EB1-A38C-46F4-90FC-B5C68D1E01C7}" type="presOf" srcId="{E0492E72-A98B-416B-9A09-25A8BD694B97}" destId="{0272D8EF-7078-4EBE-A365-9A3586CEED63}" srcOrd="0" destOrd="0" presId="urn:microsoft.com/office/officeart/2005/8/layout/cycle3"/>
    <dgm:cxn modelId="{E12F56B9-EC8A-477C-8387-66809D91A048}" srcId="{D33B28CD-31E7-4EC6-9FC9-A50298873730}" destId="{567AF8B2-1687-4983-9257-F7121A5BC0F4}" srcOrd="3" destOrd="0" parTransId="{4B755266-6A84-4109-AB66-DCE5D0795DD1}" sibTransId="{36DB3CF2-376C-4C8F-87CE-5D04D1A5495D}"/>
    <dgm:cxn modelId="{B32C6548-0B73-47BF-975D-CC4E123B4CA6}" type="presParOf" srcId="{797F8C85-2D47-450A-9295-E396C3A3259B}" destId="{2CFDDDC0-7399-47EA-9D39-E94B493593A5}" srcOrd="0" destOrd="0" presId="urn:microsoft.com/office/officeart/2005/8/layout/cycle3"/>
    <dgm:cxn modelId="{1495F107-0359-49CE-A060-36C400831A60}" type="presParOf" srcId="{2CFDDDC0-7399-47EA-9D39-E94B493593A5}" destId="{619BB88F-BCCC-42D1-9D70-9C255D7D957B}" srcOrd="0" destOrd="0" presId="urn:microsoft.com/office/officeart/2005/8/layout/cycle3"/>
    <dgm:cxn modelId="{12495F57-6072-4CCC-B5DC-4CCE96548AE1}" type="presParOf" srcId="{2CFDDDC0-7399-47EA-9D39-E94B493593A5}" destId="{B0DF9DDD-D110-45B1-BA3F-DD8A8B06CED0}" srcOrd="1" destOrd="0" presId="urn:microsoft.com/office/officeart/2005/8/layout/cycle3"/>
    <dgm:cxn modelId="{ED5A85EB-22CB-4436-87F7-3CF46368308C}" type="presParOf" srcId="{2CFDDDC0-7399-47EA-9D39-E94B493593A5}" destId="{BC62BF80-66DD-42B9-99B6-615783F1FE97}" srcOrd="2" destOrd="0" presId="urn:microsoft.com/office/officeart/2005/8/layout/cycle3"/>
    <dgm:cxn modelId="{6642E064-4B04-4E67-B56F-B9980E741CC4}" type="presParOf" srcId="{2CFDDDC0-7399-47EA-9D39-E94B493593A5}" destId="{A668FCFC-F07B-487B-8BAE-5E166A69DCE8}" srcOrd="3" destOrd="0" presId="urn:microsoft.com/office/officeart/2005/8/layout/cycle3"/>
    <dgm:cxn modelId="{78A2D20C-B7EF-4131-96B9-E9E7D5D24AC7}" type="presParOf" srcId="{2CFDDDC0-7399-47EA-9D39-E94B493593A5}" destId="{E720A3D0-A6C4-4997-96E8-1327D3345097}" srcOrd="4" destOrd="0" presId="urn:microsoft.com/office/officeart/2005/8/layout/cycle3"/>
    <dgm:cxn modelId="{58C94C03-0449-49FD-8291-A2FA8CDF9EBC}" type="presParOf" srcId="{2CFDDDC0-7399-47EA-9D39-E94B493593A5}" destId="{437F4575-9FBC-485A-BE29-765936054808}" srcOrd="5" destOrd="0" presId="urn:microsoft.com/office/officeart/2005/8/layout/cycle3"/>
    <dgm:cxn modelId="{CA0576C1-97A3-40ED-99AE-1B6BC1926497}" type="presParOf" srcId="{2CFDDDC0-7399-47EA-9D39-E94B493593A5}" destId="{0272D8EF-7078-4EBE-A365-9A3586CEED63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0402C-D824-44BC-8323-D13294C78EE3}">
      <dsp:nvSpPr>
        <dsp:cNvPr id="0" name=""/>
        <dsp:cNvSpPr/>
      </dsp:nvSpPr>
      <dsp:spPr>
        <a:xfrm>
          <a:off x="3342" y="452291"/>
          <a:ext cx="2651349" cy="15908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Grußwort Klaus Heeger</a:t>
          </a:r>
          <a:endParaRPr lang="en-US" sz="1600" kern="1200"/>
        </a:p>
      </dsp:txBody>
      <dsp:txXfrm>
        <a:off x="3342" y="452291"/>
        <a:ext cx="2651349" cy="1590809"/>
      </dsp:txXfrm>
    </dsp:sp>
    <dsp:sp modelId="{A22DD0A9-B6DA-4778-8E55-153651C8F863}">
      <dsp:nvSpPr>
        <dsp:cNvPr id="0" name=""/>
        <dsp:cNvSpPr/>
      </dsp:nvSpPr>
      <dsp:spPr>
        <a:xfrm>
          <a:off x="2919826" y="452291"/>
          <a:ext cx="2651349" cy="1590809"/>
        </a:xfrm>
        <a:prstGeom prst="rec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Vorstellung des Konzeptes</a:t>
          </a:r>
          <a:endParaRPr lang="en-US" sz="16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200" kern="1200"/>
            <a:t>Erläuterung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200" kern="1200"/>
            <a:t>Anpassung</a:t>
          </a:r>
          <a:endParaRPr lang="en-US" sz="1200" kern="1200"/>
        </a:p>
      </dsp:txBody>
      <dsp:txXfrm>
        <a:off x="2919826" y="452291"/>
        <a:ext cx="2651349" cy="1590809"/>
      </dsp:txXfrm>
    </dsp:sp>
    <dsp:sp modelId="{08442F8C-51C9-46DC-89EC-C632D7993FCE}">
      <dsp:nvSpPr>
        <dsp:cNvPr id="0" name=""/>
        <dsp:cNvSpPr/>
      </dsp:nvSpPr>
      <dsp:spPr>
        <a:xfrm>
          <a:off x="5836310" y="452291"/>
          <a:ext cx="2651349" cy="1590809"/>
        </a:xfrm>
        <a:prstGeom prst="rect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Festlegung der Fachgruppen und der Szenarien</a:t>
          </a:r>
          <a:endParaRPr lang="en-US" sz="16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200" b="1" kern="1200"/>
            <a:t>Fachgruppensitzung:</a:t>
          </a:r>
          <a:r>
            <a:rPr lang="de-DE" sz="1200" kern="1200"/>
            <a:t> Szenarienanpassung bzgl. des Lehrplans, Festlegung der Termine, Zeitaufwand, fachübergreifende Inhalte </a:t>
          </a:r>
          <a:endParaRPr lang="en-US" sz="1200" kern="1200"/>
        </a:p>
      </dsp:txBody>
      <dsp:txXfrm>
        <a:off x="5836310" y="452291"/>
        <a:ext cx="2651349" cy="1590809"/>
      </dsp:txXfrm>
    </dsp:sp>
    <dsp:sp modelId="{10BEE1B1-81C1-4F20-BF6A-9EE73FFABEBC}">
      <dsp:nvSpPr>
        <dsp:cNvPr id="0" name=""/>
        <dsp:cNvSpPr/>
      </dsp:nvSpPr>
      <dsp:spPr>
        <a:xfrm>
          <a:off x="8752795" y="452291"/>
          <a:ext cx="2651349" cy="1590809"/>
        </a:xfrm>
        <a:prstGeom prst="rec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Vorstellung der Ergebnisse</a:t>
          </a:r>
          <a:endParaRPr lang="en-US" sz="1600" kern="1200"/>
        </a:p>
      </dsp:txBody>
      <dsp:txXfrm>
        <a:off x="8752795" y="452291"/>
        <a:ext cx="2651349" cy="1590809"/>
      </dsp:txXfrm>
    </dsp:sp>
    <dsp:sp modelId="{56456F66-66AA-4280-90BC-F37D81841DE5}">
      <dsp:nvSpPr>
        <dsp:cNvPr id="0" name=""/>
        <dsp:cNvSpPr/>
      </dsp:nvSpPr>
      <dsp:spPr>
        <a:xfrm>
          <a:off x="3342" y="2308236"/>
          <a:ext cx="2651349" cy="1590809"/>
        </a:xfrm>
        <a:prstGeom prst="rect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Vertiefung und Planung</a:t>
          </a:r>
          <a:endParaRPr lang="en-US" sz="16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200" b="1" kern="1200"/>
            <a:t>Fachgruppensitzung: </a:t>
          </a:r>
          <a:r>
            <a:rPr lang="de-DE" sz="1200" kern="1200"/>
            <a:t>Zeitliche Planung, Sonderstundenplanbedarf, Erwartungen an den Kollegen Verteilung der Arbeitspakete</a:t>
          </a:r>
          <a:endParaRPr lang="en-US" sz="1200" kern="1200"/>
        </a:p>
      </dsp:txBody>
      <dsp:txXfrm>
        <a:off x="3342" y="2308236"/>
        <a:ext cx="2651349" cy="1590809"/>
      </dsp:txXfrm>
    </dsp:sp>
    <dsp:sp modelId="{039A16AC-11C2-498D-A699-7D2317382FF5}">
      <dsp:nvSpPr>
        <dsp:cNvPr id="0" name=""/>
        <dsp:cNvSpPr/>
      </dsp:nvSpPr>
      <dsp:spPr>
        <a:xfrm>
          <a:off x="2919826" y="2308236"/>
          <a:ext cx="2651349" cy="1590809"/>
        </a:xfrm>
        <a:prstGeom prst="rec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Zusammenführung der Ergebnisse</a:t>
          </a:r>
          <a:endParaRPr lang="en-US" sz="1600" kern="1200"/>
        </a:p>
      </dsp:txBody>
      <dsp:txXfrm>
        <a:off x="2919826" y="2308236"/>
        <a:ext cx="2651349" cy="1590809"/>
      </dsp:txXfrm>
    </dsp:sp>
    <dsp:sp modelId="{848B4A7D-4BFA-41B1-A04A-ABEF7EF00E48}">
      <dsp:nvSpPr>
        <dsp:cNvPr id="0" name=""/>
        <dsp:cNvSpPr/>
      </dsp:nvSpPr>
      <dsp:spPr>
        <a:xfrm>
          <a:off x="5836310" y="2308236"/>
          <a:ext cx="2651349" cy="1590809"/>
        </a:xfrm>
        <a:prstGeom prst="rect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Agil Drive Internetseite</a:t>
          </a:r>
          <a:endParaRPr lang="en-US" sz="1600" kern="1200"/>
        </a:p>
      </dsp:txBody>
      <dsp:txXfrm>
        <a:off x="5836310" y="2308236"/>
        <a:ext cx="2651349" cy="1590809"/>
      </dsp:txXfrm>
    </dsp:sp>
    <dsp:sp modelId="{7164092A-EAEF-40F7-BC8E-28B13018A499}">
      <dsp:nvSpPr>
        <dsp:cNvPr id="0" name=""/>
        <dsp:cNvSpPr/>
      </dsp:nvSpPr>
      <dsp:spPr>
        <a:xfrm>
          <a:off x="8752795" y="2308236"/>
          <a:ext cx="2651349" cy="1590809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Abschluss</a:t>
          </a:r>
          <a:endParaRPr lang="en-US" sz="1600" kern="1200"/>
        </a:p>
      </dsp:txBody>
      <dsp:txXfrm>
        <a:off x="8752795" y="2308236"/>
        <a:ext cx="2651349" cy="1590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F9DDD-D110-45B1-BA3F-DD8A8B06CED0}">
      <dsp:nvSpPr>
        <dsp:cNvPr id="0" name=""/>
        <dsp:cNvSpPr/>
      </dsp:nvSpPr>
      <dsp:spPr>
        <a:xfrm>
          <a:off x="3092889" y="-3028"/>
          <a:ext cx="4329820" cy="4329820"/>
        </a:xfrm>
        <a:prstGeom prst="circularArrow">
          <a:avLst>
            <a:gd name="adj1" fmla="val 5274"/>
            <a:gd name="adj2" fmla="val 312630"/>
            <a:gd name="adj3" fmla="val 14203897"/>
            <a:gd name="adj4" fmla="val 17141214"/>
            <a:gd name="adj5" fmla="val 5477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9BB88F-BCCC-42D1-9D70-9C255D7D957B}">
      <dsp:nvSpPr>
        <dsp:cNvPr id="0" name=""/>
        <dsp:cNvSpPr/>
      </dsp:nvSpPr>
      <dsp:spPr>
        <a:xfrm>
          <a:off x="4423432" y="1965"/>
          <a:ext cx="1668735" cy="8343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Informieren</a:t>
          </a:r>
        </a:p>
      </dsp:txBody>
      <dsp:txXfrm>
        <a:off x="4464162" y="42695"/>
        <a:ext cx="1587275" cy="752907"/>
      </dsp:txXfrm>
    </dsp:sp>
    <dsp:sp modelId="{BC62BF80-66DD-42B9-99B6-615783F1FE97}">
      <dsp:nvSpPr>
        <dsp:cNvPr id="0" name=""/>
        <dsp:cNvSpPr/>
      </dsp:nvSpPr>
      <dsp:spPr>
        <a:xfrm>
          <a:off x="5944622" y="880225"/>
          <a:ext cx="1668735" cy="8343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Planen</a:t>
          </a:r>
        </a:p>
      </dsp:txBody>
      <dsp:txXfrm>
        <a:off x="5985352" y="920955"/>
        <a:ext cx="1587275" cy="752907"/>
      </dsp:txXfrm>
    </dsp:sp>
    <dsp:sp modelId="{A668FCFC-F07B-487B-8BAE-5E166A69DCE8}">
      <dsp:nvSpPr>
        <dsp:cNvPr id="0" name=""/>
        <dsp:cNvSpPr/>
      </dsp:nvSpPr>
      <dsp:spPr>
        <a:xfrm>
          <a:off x="5944622" y="2636744"/>
          <a:ext cx="1668735" cy="8343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Entscheiden</a:t>
          </a:r>
        </a:p>
      </dsp:txBody>
      <dsp:txXfrm>
        <a:off x="5985352" y="2677474"/>
        <a:ext cx="1587275" cy="752907"/>
      </dsp:txXfrm>
    </dsp:sp>
    <dsp:sp modelId="{E720A3D0-A6C4-4997-96E8-1327D3345097}">
      <dsp:nvSpPr>
        <dsp:cNvPr id="0" name=""/>
        <dsp:cNvSpPr/>
      </dsp:nvSpPr>
      <dsp:spPr>
        <a:xfrm>
          <a:off x="4423432" y="3515004"/>
          <a:ext cx="1668735" cy="8343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Durchführen</a:t>
          </a:r>
        </a:p>
      </dsp:txBody>
      <dsp:txXfrm>
        <a:off x="4464162" y="3555734"/>
        <a:ext cx="1587275" cy="752907"/>
      </dsp:txXfrm>
    </dsp:sp>
    <dsp:sp modelId="{437F4575-9FBC-485A-BE29-765936054808}">
      <dsp:nvSpPr>
        <dsp:cNvPr id="0" name=""/>
        <dsp:cNvSpPr/>
      </dsp:nvSpPr>
      <dsp:spPr>
        <a:xfrm>
          <a:off x="2902241" y="2636744"/>
          <a:ext cx="1668735" cy="8343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Kontrollieren</a:t>
          </a:r>
        </a:p>
      </dsp:txBody>
      <dsp:txXfrm>
        <a:off x="2942971" y="2677474"/>
        <a:ext cx="1587275" cy="752907"/>
      </dsp:txXfrm>
    </dsp:sp>
    <dsp:sp modelId="{0272D8EF-7078-4EBE-A365-9A3586CEED63}">
      <dsp:nvSpPr>
        <dsp:cNvPr id="0" name=""/>
        <dsp:cNvSpPr/>
      </dsp:nvSpPr>
      <dsp:spPr>
        <a:xfrm>
          <a:off x="2902241" y="880225"/>
          <a:ext cx="1668735" cy="8343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Reflektieren</a:t>
          </a:r>
        </a:p>
      </dsp:txBody>
      <dsp:txXfrm>
        <a:off x="2942971" y="920955"/>
        <a:ext cx="1587275" cy="752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0159CC-233E-44B4-8E1A-55E08526B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33BE94-67AB-4DD7-B9D9-3BEF05CD8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33FAC0-336B-4622-AB70-1AA3A542E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2C428C-5278-45F7-B3FD-D787B5A38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DADB9-0F7C-401F-A9C5-5414786E3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306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21572-3301-4C4D-992A-446FCC9E2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CE8238-51EC-4C16-BEFE-0F205BDC5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4AB18C-6AE7-4DE2-B487-CFAFE0024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B746CC-3124-444E-8EBB-461941A17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1FA8D3-3156-4AD7-BB78-317B06F7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34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474437A-C89E-4DF2-9908-9252825A45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7432B93-7E39-4272-AA8A-A99A52DF4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5BFB89-FB16-44C6-9E8F-403F4A97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C1E06E-0754-46A5-9470-D1600A09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564BFB-C5F9-459D-B4E5-749A407A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736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A1CB06-4790-4A3A-AA6A-9D0B3FCCA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6625B2-F5A6-416E-942A-AE7E65434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99431A-0800-4BB2-BB19-C524E6EAC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B54606-939B-4DC5-AB20-DFFFA772E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281519-C86A-44F8-BBDA-672D131F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965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31E21-11BF-4304-97BF-1043A45CA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D3DBCB-B9DF-41EF-813E-ABF638FD9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E3B5CF-E997-4022-993E-51FAF6FAA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FB47C1-173C-43CC-9304-4864BBE48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52EE0-6F27-4E2B-B1BE-3A5F6C052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351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4EC36-0BFF-41EA-B04D-9B3E51B4B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D6304D-A0D6-42F5-956A-931BDD79F3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2952F2-0D4D-415D-940E-9D8FB9355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E8DF34-9DB2-413D-8D1C-73190F04F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773676-2300-45F5-B558-1C7EE0A14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8D586A9-9AA9-42E3-B31B-F89560E60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50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C3235-2A9B-492E-BA9F-3E8DF7C00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B6B45D-24A7-43C2-B649-4520689CB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0A4696-47BE-43D5-A53E-3E181F178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A363C40-4B63-4DA8-A886-4560A496F3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ACE44E2-7355-4E09-9962-C14C2C8EA2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93FFE75-C681-43D2-A9EF-82FD3DB4C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2FB0154-6FE5-4E21-B98F-A1C09B61F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F918184-ACA1-495E-AA0F-90561A81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017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C2F26-C362-476F-8280-975FB4396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7A06F8-7638-4F5C-B532-D06E9AA4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22A06FD-3E5F-4BD7-A7E5-8A4B062FB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8519E5-3C56-476C-AD39-789321200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91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5E25B4D-A016-4A02-B249-8CBACEBC3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B466596-CCDD-4878-8634-DFE466894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6F689E-0B07-4C24-8E54-53FC70BD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286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912AC6-2FDB-429C-B470-8FF9F665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20DC4A-1251-4AED-86E5-E489C0D1C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7851D6-820A-44AA-96AF-4874AB8C5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DE7814-B033-4DCE-9218-D694949ED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C6298A-13A4-4DD1-A2A6-024F4A40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5F26F7-B29E-44F0-8E1E-CDDE39E54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29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8A995-CDDC-4FE4-ACBE-E6E775392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510E615-6504-4FDB-BC12-5708B25EF5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480502-2E4C-4D7B-8E26-DAC029730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FA041A-4FBC-4FED-B806-23AF3888C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38255CE-CAAE-475D-A4EB-BF14F5A77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C460B83-5585-4ABA-AB10-FEB2B2AF5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56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3CF78F-CD1F-4C8D-96E3-092BCBBDE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81834D-78AC-48F0-9EB7-664C460BC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8141DE-6D53-4164-B505-B2F52D129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A50E0-C287-4433-9B55-53AD77FBB421}" type="datetimeFigureOut">
              <a:rPr lang="de-DE" smtClean="0"/>
              <a:t>10.04.2021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08794B-8DC6-4E94-B4F4-990F1E552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9AD3BB-6482-4D13-B6CE-E0362E0C3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8BB7F-35AB-4B52-A9EB-E4025A51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98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49E83C-F804-460E-9459-EC84FAED0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Agil Drive – Teamsitzung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A8FE002-AD2B-44FB-8B36-E815ECA4F4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Datum: 28.07.2020</a:t>
            </a:r>
          </a:p>
          <a:p>
            <a:r>
              <a:rPr lang="de-DE"/>
              <a:t>Uhrzeit: 13.08 – 16.00</a:t>
            </a:r>
          </a:p>
        </p:txBody>
      </p:sp>
    </p:spTree>
    <p:extLst>
      <p:ext uri="{BB962C8B-B14F-4D97-AF65-F5344CB8AC3E}">
        <p14:creationId xmlns:p14="http://schemas.microsoft.com/office/powerpoint/2010/main" val="3144272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CAFB3E-E6E2-4587-A5FC-061F9AED9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91260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975841F-9161-4650-BCE5-20FFE7E29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964" b="3964"/>
          <a:stretch/>
        </p:blipFill>
        <p:spPr>
          <a:xfrm>
            <a:off x="575867" y="1"/>
            <a:ext cx="6629806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68B9DF4-371D-4B78-B453-3F81E669C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057" y="3121701"/>
            <a:ext cx="3658053" cy="3209525"/>
          </a:xfrm>
        </p:spPr>
        <p:txBody>
          <a:bodyPr vert="horz" lIns="91440" tIns="45720" rIns="91440" bIns="45720" rtlCol="0" anchor="t">
            <a:normAutofit/>
          </a:bodyPr>
          <a:lstStyle/>
          <a:p>
            <a:b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0086A0-762B-44EE-AA70-A7268A72A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91262" y="0"/>
            <a:ext cx="590073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52682187-DE71-4B79-98A3-136519BC1E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7545512"/>
              </p:ext>
            </p:extLst>
          </p:nvPr>
        </p:nvGraphicFramePr>
        <p:xfrm>
          <a:off x="5917017" y="743798"/>
          <a:ext cx="5475248" cy="5367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0038">
                  <a:extLst>
                    <a:ext uri="{9D8B030D-6E8A-4147-A177-3AD203B41FA5}">
                      <a16:colId xmlns:a16="http://schemas.microsoft.com/office/drawing/2014/main" val="71147895"/>
                    </a:ext>
                  </a:extLst>
                </a:gridCol>
                <a:gridCol w="2007605">
                  <a:extLst>
                    <a:ext uri="{9D8B030D-6E8A-4147-A177-3AD203B41FA5}">
                      <a16:colId xmlns:a16="http://schemas.microsoft.com/office/drawing/2014/main" val="3832947807"/>
                    </a:ext>
                  </a:extLst>
                </a:gridCol>
                <a:gridCol w="2007605">
                  <a:extLst>
                    <a:ext uri="{9D8B030D-6E8A-4147-A177-3AD203B41FA5}">
                      <a16:colId xmlns:a16="http://schemas.microsoft.com/office/drawing/2014/main" val="135587502"/>
                    </a:ext>
                  </a:extLst>
                </a:gridCol>
              </a:tblGrid>
              <a:tr h="58521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Phase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Unterrichtsprodukt Beruf 1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Unterrichtsprodukt Beruf 2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extLst>
                  <a:ext uri="{0D108BD9-81ED-4DB2-BD59-A6C34878D82A}">
                    <a16:rowId xmlns:a16="http://schemas.microsoft.com/office/drawing/2014/main" val="3837576541"/>
                  </a:ext>
                </a:extLst>
              </a:tr>
              <a:tr h="797053"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Informieren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extLst>
                  <a:ext uri="{0D108BD9-81ED-4DB2-BD59-A6C34878D82A}">
                    <a16:rowId xmlns:a16="http://schemas.microsoft.com/office/drawing/2014/main" val="2329681679"/>
                  </a:ext>
                </a:extLst>
              </a:tr>
              <a:tr h="797053"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Planen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extLst>
                  <a:ext uri="{0D108BD9-81ED-4DB2-BD59-A6C34878D82A}">
                    <a16:rowId xmlns:a16="http://schemas.microsoft.com/office/drawing/2014/main" val="1984853060"/>
                  </a:ext>
                </a:extLst>
              </a:tr>
              <a:tr h="797053"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Entscheiden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extLst>
                  <a:ext uri="{0D108BD9-81ED-4DB2-BD59-A6C34878D82A}">
                    <a16:rowId xmlns:a16="http://schemas.microsoft.com/office/drawing/2014/main" val="3565857138"/>
                  </a:ext>
                </a:extLst>
              </a:tr>
              <a:tr h="797053"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Durchführen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extLst>
                  <a:ext uri="{0D108BD9-81ED-4DB2-BD59-A6C34878D82A}">
                    <a16:rowId xmlns:a16="http://schemas.microsoft.com/office/drawing/2014/main" val="1618335307"/>
                  </a:ext>
                </a:extLst>
              </a:tr>
              <a:tr h="797053"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Kotrollieren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extLst>
                  <a:ext uri="{0D108BD9-81ED-4DB2-BD59-A6C34878D82A}">
                    <a16:rowId xmlns:a16="http://schemas.microsoft.com/office/drawing/2014/main" val="3499655065"/>
                  </a:ext>
                </a:extLst>
              </a:tr>
              <a:tr h="797053"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Reflektieren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3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402" marR="92402" marT="8556" marB="0"/>
                </a:tc>
                <a:extLst>
                  <a:ext uri="{0D108BD9-81ED-4DB2-BD59-A6C34878D82A}">
                    <a16:rowId xmlns:a16="http://schemas.microsoft.com/office/drawing/2014/main" val="1266673152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5CBA1482-B1E5-4FAB-88A4-3B3011C3B33F}"/>
              </a:ext>
            </a:extLst>
          </p:cNvPr>
          <p:cNvSpPr txBox="1"/>
          <p:nvPr/>
        </p:nvSpPr>
        <p:spPr>
          <a:xfrm>
            <a:off x="300323" y="242075"/>
            <a:ext cx="484814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600" u="sng">
                <a:solidFill>
                  <a:schemeClr val="bg1"/>
                </a:solidFill>
                <a:effectLst/>
                <a:latin typeface="Carlito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Auftrag 4: </a:t>
            </a:r>
          </a:p>
          <a:p>
            <a:r>
              <a:rPr lang="de-DE" sz="3600">
                <a:solidFill>
                  <a:schemeClr val="bg1"/>
                </a:solidFill>
                <a:effectLst/>
                <a:latin typeface="Carlito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Vorschlag zu den Unterrichtsprodukten</a:t>
            </a:r>
          </a:p>
          <a:p>
            <a:r>
              <a:rPr lang="de-DE" sz="3600">
                <a:solidFill>
                  <a:schemeClr val="bg1"/>
                </a:solidFill>
                <a:effectLst/>
                <a:latin typeface="Carlito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Tragen sie in die Tabelle: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>
                <a:solidFill>
                  <a:schemeClr val="bg1"/>
                </a:solidFill>
                <a:effectLst/>
                <a:latin typeface="Carlito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mögliche Unterrichtsprodukte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>
                <a:solidFill>
                  <a:schemeClr val="bg1"/>
                </a:solidFill>
                <a:effectLst/>
                <a:latin typeface="Carlito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 erwünschten Umfang </a:t>
            </a:r>
          </a:p>
          <a:p>
            <a:r>
              <a:rPr lang="de-DE" sz="3600">
                <a:solidFill>
                  <a:schemeClr val="bg1"/>
                </a:solidFill>
                <a:effectLst/>
                <a:latin typeface="Carlito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Ein.</a:t>
            </a:r>
            <a:endParaRPr lang="de-DE" sz="3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620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5F727-0422-4474-B175-C88475270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Wie geht es nächstes Jahr weiter?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99858C-EF9B-42B1-8253-89D92F38B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/>
              <a:t>Sitzungen im kleinen Kreis</a:t>
            </a:r>
          </a:p>
          <a:p>
            <a:pPr marL="0" indent="0">
              <a:buNone/>
            </a:pPr>
            <a:r>
              <a:rPr lang="de-DE"/>
              <a:t>Teams für jede Klasse mit Ordner Agildrive</a:t>
            </a:r>
          </a:p>
          <a:p>
            <a:pPr marL="0" indent="0">
              <a:buNone/>
            </a:pPr>
            <a:r>
              <a:rPr lang="de-DE"/>
              <a:t>Lehrerarbeitsblätter + didaktische Planung + Schülerprodukte +  FotoVideomaterial = agildrive.de</a:t>
            </a:r>
          </a:p>
          <a:p>
            <a:pPr marL="0" indent="0">
              <a:buNone/>
            </a:pPr>
            <a:r>
              <a:rPr lang="de-DE"/>
              <a:t>Hannover Messe: Stand, Plakat, Schülerseiten, agilddrive.de</a:t>
            </a:r>
          </a:p>
          <a:p>
            <a:pPr marL="0" indent="0">
              <a:buNone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885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5880E-9534-4270-924D-9B6275C00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de-DE" sz="5400">
                <a:solidFill>
                  <a:schemeClr val="accent5"/>
                </a:solidFill>
              </a:rPr>
              <a:t>Agenda</a:t>
            </a:r>
          </a:p>
        </p:txBody>
      </p:sp>
      <p:graphicFrame>
        <p:nvGraphicFramePr>
          <p:cNvPr id="11" name="Inhaltsplatzhalter 2">
            <a:extLst>
              <a:ext uri="{FF2B5EF4-FFF2-40B4-BE49-F238E27FC236}">
                <a16:creationId xmlns:a16="http://schemas.microsoft.com/office/drawing/2014/main" id="{CA1509EB-B0A6-431B-AE1C-3FF033F801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371572"/>
              </p:ext>
            </p:extLst>
          </p:nvPr>
        </p:nvGraphicFramePr>
        <p:xfrm>
          <a:off x="391379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313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A5431CF-1F19-4D4A-972A-367B46EC2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de-DE"/>
              <a:t>Vorstellung des Konzeptes AgilDrive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0CC203-A0EF-4C13-A89A-A2F9D5A9E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51" y="1828038"/>
            <a:ext cx="4936067" cy="3985155"/>
          </a:xfrm>
        </p:spPr>
        <p:txBody>
          <a:bodyPr>
            <a:normAutofit/>
          </a:bodyPr>
          <a:lstStyle/>
          <a:p>
            <a:r>
              <a:rPr lang="de-DE" sz="1700"/>
              <a:t>Wir arbeiten agil</a:t>
            </a:r>
          </a:p>
          <a:p>
            <a:pPr lvl="1"/>
            <a:r>
              <a:rPr lang="de-DE" sz="1700"/>
              <a:t>Einzige große Planungssitzung jetzt!</a:t>
            </a:r>
          </a:p>
          <a:p>
            <a:pPr lvl="1"/>
            <a:r>
              <a:rPr lang="de-DE" sz="1700"/>
              <a:t>Anforderungen sind unscharf</a:t>
            </a:r>
          </a:p>
          <a:p>
            <a:pPr lvl="1"/>
            <a:r>
              <a:rPr lang="de-DE" sz="1700"/>
              <a:t>Iterativ und im laufenden Prozess (2. Runde)</a:t>
            </a:r>
          </a:p>
          <a:p>
            <a:pPr lvl="1"/>
            <a:r>
              <a:rPr lang="de-DE" sz="1700">
                <a:effectLst/>
              </a:rPr>
              <a:t>Wenn es eng wird, eher Aufwand verringern </a:t>
            </a:r>
            <a:r>
              <a:rPr lang="de-DE" sz="1700" u="none" strike="noStrike">
                <a:effectLst/>
              </a:rPr>
              <a:t>(das müssen wir lernen) </a:t>
            </a:r>
            <a:endParaRPr lang="de-DE" sz="1700">
              <a:effectLst/>
            </a:endParaRPr>
          </a:p>
          <a:p>
            <a:pPr lvl="1"/>
            <a:r>
              <a:rPr lang="de-DE" sz="1700"/>
              <a:t>Kleine, selbstorganisierte Projektteams</a:t>
            </a:r>
          </a:p>
          <a:p>
            <a:pPr lvl="1"/>
            <a:r>
              <a:rPr lang="de-DE" sz="1700" u="none" strike="noStrike">
                <a:effectLst/>
              </a:rPr>
              <a:t>Team sitzt zusammen und hat Fokus auf </a:t>
            </a:r>
            <a:r>
              <a:rPr lang="de-DE" sz="1700" b="1" u="none" strike="noStrike">
                <a:effectLst/>
              </a:rPr>
              <a:t>ein</a:t>
            </a:r>
            <a:r>
              <a:rPr lang="de-DE" sz="1700" u="none" strike="noStrike">
                <a:effectLst/>
              </a:rPr>
              <a:t> Projekt</a:t>
            </a:r>
            <a:endParaRPr lang="de-DE" sz="1700" b="0" i="0" u="none" strike="noStrike">
              <a:effectLst/>
              <a:latin typeface="Arial" panose="020B0604020202020204" pitchFamily="34" charset="0"/>
            </a:endParaRPr>
          </a:p>
          <a:p>
            <a:pPr lvl="1"/>
            <a:r>
              <a:rPr lang="de-DE" sz="1700" u="none" strike="noStrike">
                <a:effectLst/>
              </a:rPr>
              <a:t>Aufgaben selbstständig übernehmen</a:t>
            </a:r>
            <a:endParaRPr lang="de-DE" sz="1700" b="0" i="0" u="none" strike="noStrike">
              <a:effectLst/>
              <a:latin typeface="Arial" panose="020B0604020202020204" pitchFamily="34" charset="0"/>
            </a:endParaRPr>
          </a:p>
          <a:p>
            <a:pPr lvl="1"/>
            <a:r>
              <a:rPr lang="de-DE" sz="1700" u="none" strike="noStrike">
                <a:effectLst/>
              </a:rPr>
              <a:t>Viel informelle Kommunikation (das können wir schon sehr gut) und Standup-Meetings (im neuen Schuljahr)</a:t>
            </a:r>
            <a:endParaRPr lang="de-DE" sz="1700" b="0" i="0" u="none" strike="noStrike">
              <a:effectLst/>
              <a:latin typeface="Arial" panose="020B0604020202020204" pitchFamily="34" charset="0"/>
            </a:endParaRPr>
          </a:p>
          <a:p>
            <a:pPr lvl="1"/>
            <a:r>
              <a:rPr lang="de-DE" sz="1700" u="none" strike="noStrike">
                <a:effectLst/>
              </a:rPr>
              <a:t>Aufwandsschätzung gemeinsam im Team</a:t>
            </a:r>
            <a:endParaRPr lang="de-DE" sz="1700" b="0" i="0" u="none" strike="noStrike">
              <a:effectLst/>
              <a:latin typeface="Arial" panose="020B0604020202020204" pitchFamily="34" charset="0"/>
            </a:endParaRPr>
          </a:p>
          <a:p>
            <a:pPr lvl="1"/>
            <a:endParaRPr lang="de-DE" sz="1700"/>
          </a:p>
          <a:p>
            <a:pPr lvl="1"/>
            <a:endParaRPr lang="de-DE" sz="1700">
              <a:effectLst/>
            </a:endParaRPr>
          </a:p>
          <a:p>
            <a:pPr lvl="1"/>
            <a:endParaRPr lang="de-DE" sz="170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84715EE-E257-4687-88C4-8821266ED8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518" y="1947440"/>
            <a:ext cx="7082134" cy="273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38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D87946-ED30-440D-B375-14CBC9D6C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Vorstellung des Konzeptes – Vollständige Handlung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7E39AA76-4BF4-4B13-834C-5A93337A42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3505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hteck: gefaltete Ecke 4">
            <a:extLst>
              <a:ext uri="{FF2B5EF4-FFF2-40B4-BE49-F238E27FC236}">
                <a16:creationId xmlns:a16="http://schemas.microsoft.com/office/drawing/2014/main" id="{AE9D4F95-B9B0-450A-887D-2C94D9DC8CC0}"/>
              </a:ext>
            </a:extLst>
          </p:cNvPr>
          <p:cNvSpPr/>
          <p:nvPr/>
        </p:nvSpPr>
        <p:spPr>
          <a:xfrm>
            <a:off x="5230191" y="224896"/>
            <a:ext cx="6843276" cy="828412"/>
          </a:xfrm>
          <a:prstGeom prst="foldedCorner">
            <a:avLst/>
          </a:prstGeom>
          <a:ln w="28575">
            <a:extLst>
              <a:ext uri="{C807C97D-BFC1-408E-A445-0C87EB9F89A2}">
                <ask:lineSketchStyleProps xmlns:ask="http://schemas.microsoft.com/office/drawing/2018/sketchyshapes" sd="4193861505">
                  <a:custGeom>
                    <a:avLst/>
                    <a:gdLst>
                      <a:gd name="connsiteX0" fmla="*/ 0 w 6843276"/>
                      <a:gd name="connsiteY0" fmla="*/ 0 h 828412"/>
                      <a:gd name="connsiteX1" fmla="*/ 6843276 w 6843276"/>
                      <a:gd name="connsiteY1" fmla="*/ 0 h 828412"/>
                      <a:gd name="connsiteX2" fmla="*/ 6843276 w 6843276"/>
                      <a:gd name="connsiteY2" fmla="*/ 690341 h 828412"/>
                      <a:gd name="connsiteX3" fmla="*/ 6705205 w 6843276"/>
                      <a:gd name="connsiteY3" fmla="*/ 828412 h 828412"/>
                      <a:gd name="connsiteX4" fmla="*/ 0 w 6843276"/>
                      <a:gd name="connsiteY4" fmla="*/ 828412 h 828412"/>
                      <a:gd name="connsiteX5" fmla="*/ 0 w 6843276"/>
                      <a:gd name="connsiteY5" fmla="*/ 0 h 828412"/>
                      <a:gd name="connsiteX0" fmla="*/ 6705205 w 6843276"/>
                      <a:gd name="connsiteY0" fmla="*/ 828412 h 828412"/>
                      <a:gd name="connsiteX1" fmla="*/ 6732819 w 6843276"/>
                      <a:gd name="connsiteY1" fmla="*/ 717955 h 828412"/>
                      <a:gd name="connsiteX2" fmla="*/ 6843276 w 6843276"/>
                      <a:gd name="connsiteY2" fmla="*/ 690341 h 828412"/>
                      <a:gd name="connsiteX3" fmla="*/ 6705205 w 6843276"/>
                      <a:gd name="connsiteY3" fmla="*/ 828412 h 828412"/>
                      <a:gd name="connsiteX0" fmla="*/ 6705205 w 6843276"/>
                      <a:gd name="connsiteY0" fmla="*/ 828412 h 828412"/>
                      <a:gd name="connsiteX1" fmla="*/ 6732819 w 6843276"/>
                      <a:gd name="connsiteY1" fmla="*/ 717955 h 828412"/>
                      <a:gd name="connsiteX2" fmla="*/ 6843276 w 6843276"/>
                      <a:gd name="connsiteY2" fmla="*/ 690341 h 828412"/>
                      <a:gd name="connsiteX3" fmla="*/ 6705205 w 6843276"/>
                      <a:gd name="connsiteY3" fmla="*/ 828412 h 828412"/>
                      <a:gd name="connsiteX4" fmla="*/ 0 w 6843276"/>
                      <a:gd name="connsiteY4" fmla="*/ 828412 h 828412"/>
                      <a:gd name="connsiteX5" fmla="*/ 0 w 6843276"/>
                      <a:gd name="connsiteY5" fmla="*/ 0 h 828412"/>
                      <a:gd name="connsiteX6" fmla="*/ 6843276 w 6843276"/>
                      <a:gd name="connsiteY6" fmla="*/ 0 h 828412"/>
                      <a:gd name="connsiteX7" fmla="*/ 6843276 w 6843276"/>
                      <a:gd name="connsiteY7" fmla="*/ 690341 h 828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843276" h="828412" stroke="0" extrusionOk="0">
                        <a:moveTo>
                          <a:pt x="0" y="0"/>
                        </a:moveTo>
                        <a:cubicBezTo>
                          <a:pt x="902736" y="-109086"/>
                          <a:pt x="5554675" y="22071"/>
                          <a:pt x="6843276" y="0"/>
                        </a:cubicBezTo>
                        <a:cubicBezTo>
                          <a:pt x="6821990" y="178254"/>
                          <a:pt x="6864140" y="482735"/>
                          <a:pt x="6843276" y="690341"/>
                        </a:cubicBezTo>
                        <a:cubicBezTo>
                          <a:pt x="6826185" y="718651"/>
                          <a:pt x="6760247" y="786276"/>
                          <a:pt x="6705205" y="828412"/>
                        </a:cubicBezTo>
                        <a:cubicBezTo>
                          <a:pt x="4969056" y="740911"/>
                          <a:pt x="2802699" y="933954"/>
                          <a:pt x="0" y="828412"/>
                        </a:cubicBezTo>
                        <a:cubicBezTo>
                          <a:pt x="13205" y="476876"/>
                          <a:pt x="13577" y="307408"/>
                          <a:pt x="0" y="0"/>
                        </a:cubicBezTo>
                        <a:close/>
                      </a:path>
                      <a:path w="6843276" h="828412" fill="darkenLess" stroke="0" extrusionOk="0">
                        <a:moveTo>
                          <a:pt x="6705205" y="828412"/>
                        </a:moveTo>
                        <a:cubicBezTo>
                          <a:pt x="6722872" y="776948"/>
                          <a:pt x="6723282" y="732011"/>
                          <a:pt x="6732819" y="717955"/>
                        </a:cubicBezTo>
                        <a:cubicBezTo>
                          <a:pt x="6775122" y="703662"/>
                          <a:pt x="6824231" y="699910"/>
                          <a:pt x="6843276" y="690341"/>
                        </a:cubicBezTo>
                        <a:cubicBezTo>
                          <a:pt x="6820147" y="721553"/>
                          <a:pt x="6714461" y="803536"/>
                          <a:pt x="6705205" y="828412"/>
                        </a:cubicBezTo>
                        <a:close/>
                      </a:path>
                      <a:path w="6843276" h="828412" fill="none" extrusionOk="0">
                        <a:moveTo>
                          <a:pt x="6705205" y="828412"/>
                        </a:moveTo>
                        <a:cubicBezTo>
                          <a:pt x="6707439" y="814810"/>
                          <a:pt x="6735775" y="737939"/>
                          <a:pt x="6732819" y="717955"/>
                        </a:cubicBezTo>
                        <a:cubicBezTo>
                          <a:pt x="6765858" y="711069"/>
                          <a:pt x="6788105" y="697383"/>
                          <a:pt x="6843276" y="690341"/>
                        </a:cubicBezTo>
                        <a:cubicBezTo>
                          <a:pt x="6808644" y="745899"/>
                          <a:pt x="6759986" y="768603"/>
                          <a:pt x="6705205" y="828412"/>
                        </a:cubicBezTo>
                        <a:cubicBezTo>
                          <a:pt x="5456899" y="958672"/>
                          <a:pt x="2303219" y="847750"/>
                          <a:pt x="0" y="828412"/>
                        </a:cubicBezTo>
                        <a:cubicBezTo>
                          <a:pt x="60460" y="703848"/>
                          <a:pt x="64398" y="170677"/>
                          <a:pt x="0" y="0"/>
                        </a:cubicBezTo>
                        <a:cubicBezTo>
                          <a:pt x="1583287" y="7792"/>
                          <a:pt x="4354050" y="-107453"/>
                          <a:pt x="6843276" y="0"/>
                        </a:cubicBezTo>
                        <a:cubicBezTo>
                          <a:pt x="6797169" y="138941"/>
                          <a:pt x="6887920" y="583067"/>
                          <a:pt x="6843276" y="690341"/>
                        </a:cubicBezTo>
                      </a:path>
                      <a:path w="6843276" h="828412" fill="none" stroke="0" extrusionOk="0">
                        <a:moveTo>
                          <a:pt x="6705205" y="828412"/>
                        </a:moveTo>
                        <a:cubicBezTo>
                          <a:pt x="6705990" y="798720"/>
                          <a:pt x="6727190" y="742305"/>
                          <a:pt x="6732819" y="717955"/>
                        </a:cubicBezTo>
                        <a:cubicBezTo>
                          <a:pt x="6747679" y="705174"/>
                          <a:pt x="6829189" y="702314"/>
                          <a:pt x="6843276" y="690341"/>
                        </a:cubicBezTo>
                        <a:cubicBezTo>
                          <a:pt x="6773492" y="754961"/>
                          <a:pt x="6759932" y="782394"/>
                          <a:pt x="6705205" y="828412"/>
                        </a:cubicBezTo>
                        <a:cubicBezTo>
                          <a:pt x="5512522" y="937183"/>
                          <a:pt x="2217129" y="734528"/>
                          <a:pt x="0" y="828412"/>
                        </a:cubicBezTo>
                        <a:cubicBezTo>
                          <a:pt x="-20390" y="608121"/>
                          <a:pt x="19815" y="326309"/>
                          <a:pt x="0" y="0"/>
                        </a:cubicBezTo>
                        <a:cubicBezTo>
                          <a:pt x="3330863" y="14991"/>
                          <a:pt x="5842859" y="-44670"/>
                          <a:pt x="6843276" y="0"/>
                        </a:cubicBezTo>
                        <a:cubicBezTo>
                          <a:pt x="6799572" y="333851"/>
                          <a:pt x="6781398" y="431201"/>
                          <a:pt x="6843276" y="690341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DU: Einführung in den problembasierten Auftrag, Interdisziplinarität in der beruflichen Wirklichkeit (1), (agile) Arbeitsmethoden (2)</a:t>
            </a:r>
          </a:p>
        </p:txBody>
      </p:sp>
      <p:sp>
        <p:nvSpPr>
          <p:cNvPr id="7" name="Rechteck: gefaltete Ecke 6">
            <a:extLst>
              <a:ext uri="{FF2B5EF4-FFF2-40B4-BE49-F238E27FC236}">
                <a16:creationId xmlns:a16="http://schemas.microsoft.com/office/drawing/2014/main" id="{1B19020D-97B7-4FE1-8C7F-C5C307C9D882}"/>
              </a:ext>
            </a:extLst>
          </p:cNvPr>
          <p:cNvSpPr/>
          <p:nvPr/>
        </p:nvSpPr>
        <p:spPr>
          <a:xfrm>
            <a:off x="6798733" y="904609"/>
            <a:ext cx="5274734" cy="828412"/>
          </a:xfrm>
          <a:prstGeom prst="foldedCorner">
            <a:avLst/>
          </a:prstGeom>
          <a:ln w="28575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Schülerprodukt: (1) Power Point Präsentation, Leitfaden einer interdisziplinären, (2) agilen Arbeit</a:t>
            </a:r>
          </a:p>
        </p:txBody>
      </p:sp>
      <p:sp>
        <p:nvSpPr>
          <p:cNvPr id="9" name="Rechteck: gefaltete Ecke 8">
            <a:extLst>
              <a:ext uri="{FF2B5EF4-FFF2-40B4-BE49-F238E27FC236}">
                <a16:creationId xmlns:a16="http://schemas.microsoft.com/office/drawing/2014/main" id="{801F9D00-9212-47F1-BF41-2DE0E340D06F}"/>
              </a:ext>
            </a:extLst>
          </p:cNvPr>
          <p:cNvSpPr/>
          <p:nvPr/>
        </p:nvSpPr>
        <p:spPr>
          <a:xfrm>
            <a:off x="5230191" y="2059050"/>
            <a:ext cx="6883686" cy="994677"/>
          </a:xfrm>
          <a:prstGeom prst="foldedCorner">
            <a:avLst/>
          </a:prstGeom>
          <a:ln w="28575">
            <a:extLst>
              <a:ext uri="{C807C97D-BFC1-408E-A445-0C87EB9F89A2}">
                <ask:lineSketchStyleProps xmlns:ask="http://schemas.microsoft.com/office/drawing/2018/sketchyshapes" sd="353159435">
                  <a:custGeom>
                    <a:avLst/>
                    <a:gdLst>
                      <a:gd name="connsiteX0" fmla="*/ 0 w 6883686"/>
                      <a:gd name="connsiteY0" fmla="*/ 0 h 994677"/>
                      <a:gd name="connsiteX1" fmla="*/ 6883686 w 6883686"/>
                      <a:gd name="connsiteY1" fmla="*/ 0 h 994677"/>
                      <a:gd name="connsiteX2" fmla="*/ 6883686 w 6883686"/>
                      <a:gd name="connsiteY2" fmla="*/ 828894 h 994677"/>
                      <a:gd name="connsiteX3" fmla="*/ 6717903 w 6883686"/>
                      <a:gd name="connsiteY3" fmla="*/ 994677 h 994677"/>
                      <a:gd name="connsiteX4" fmla="*/ 0 w 6883686"/>
                      <a:gd name="connsiteY4" fmla="*/ 994677 h 994677"/>
                      <a:gd name="connsiteX5" fmla="*/ 0 w 6883686"/>
                      <a:gd name="connsiteY5" fmla="*/ 0 h 994677"/>
                      <a:gd name="connsiteX0" fmla="*/ 6717903 w 6883686"/>
                      <a:gd name="connsiteY0" fmla="*/ 994677 h 994677"/>
                      <a:gd name="connsiteX1" fmla="*/ 6751060 w 6883686"/>
                      <a:gd name="connsiteY1" fmla="*/ 862051 h 994677"/>
                      <a:gd name="connsiteX2" fmla="*/ 6883686 w 6883686"/>
                      <a:gd name="connsiteY2" fmla="*/ 828894 h 994677"/>
                      <a:gd name="connsiteX3" fmla="*/ 6717903 w 6883686"/>
                      <a:gd name="connsiteY3" fmla="*/ 994677 h 994677"/>
                      <a:gd name="connsiteX0" fmla="*/ 6717903 w 6883686"/>
                      <a:gd name="connsiteY0" fmla="*/ 994677 h 994677"/>
                      <a:gd name="connsiteX1" fmla="*/ 6751060 w 6883686"/>
                      <a:gd name="connsiteY1" fmla="*/ 862051 h 994677"/>
                      <a:gd name="connsiteX2" fmla="*/ 6883686 w 6883686"/>
                      <a:gd name="connsiteY2" fmla="*/ 828894 h 994677"/>
                      <a:gd name="connsiteX3" fmla="*/ 6717903 w 6883686"/>
                      <a:gd name="connsiteY3" fmla="*/ 994677 h 994677"/>
                      <a:gd name="connsiteX4" fmla="*/ 0 w 6883686"/>
                      <a:gd name="connsiteY4" fmla="*/ 994677 h 994677"/>
                      <a:gd name="connsiteX5" fmla="*/ 0 w 6883686"/>
                      <a:gd name="connsiteY5" fmla="*/ 0 h 994677"/>
                      <a:gd name="connsiteX6" fmla="*/ 6883686 w 6883686"/>
                      <a:gd name="connsiteY6" fmla="*/ 0 h 994677"/>
                      <a:gd name="connsiteX7" fmla="*/ 6883686 w 6883686"/>
                      <a:gd name="connsiteY7" fmla="*/ 828894 h 9946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883686" h="994677" stroke="0" extrusionOk="0">
                        <a:moveTo>
                          <a:pt x="0" y="0"/>
                        </a:moveTo>
                        <a:cubicBezTo>
                          <a:pt x="3110429" y="89277"/>
                          <a:pt x="4361645" y="156692"/>
                          <a:pt x="6883686" y="0"/>
                        </a:cubicBezTo>
                        <a:cubicBezTo>
                          <a:pt x="6883221" y="247116"/>
                          <a:pt x="6915103" y="527419"/>
                          <a:pt x="6883686" y="828894"/>
                        </a:cubicBezTo>
                        <a:cubicBezTo>
                          <a:pt x="6807962" y="888130"/>
                          <a:pt x="6807069" y="921479"/>
                          <a:pt x="6717903" y="994677"/>
                        </a:cubicBezTo>
                        <a:cubicBezTo>
                          <a:pt x="3651727" y="927412"/>
                          <a:pt x="955917" y="829336"/>
                          <a:pt x="0" y="994677"/>
                        </a:cubicBezTo>
                        <a:cubicBezTo>
                          <a:pt x="75634" y="650443"/>
                          <a:pt x="74589" y="301940"/>
                          <a:pt x="0" y="0"/>
                        </a:cubicBezTo>
                        <a:close/>
                      </a:path>
                      <a:path w="6883686" h="994677" fill="darkenLess" stroke="0" extrusionOk="0">
                        <a:moveTo>
                          <a:pt x="6717903" y="994677"/>
                        </a:moveTo>
                        <a:cubicBezTo>
                          <a:pt x="6725321" y="928276"/>
                          <a:pt x="6753327" y="879280"/>
                          <a:pt x="6751060" y="862051"/>
                        </a:cubicBezTo>
                        <a:cubicBezTo>
                          <a:pt x="6773363" y="861135"/>
                          <a:pt x="6819797" y="840011"/>
                          <a:pt x="6883686" y="828894"/>
                        </a:cubicBezTo>
                        <a:cubicBezTo>
                          <a:pt x="6809955" y="907015"/>
                          <a:pt x="6760722" y="971490"/>
                          <a:pt x="6717903" y="994677"/>
                        </a:cubicBezTo>
                        <a:close/>
                      </a:path>
                      <a:path w="6883686" h="994677" fill="none" extrusionOk="0">
                        <a:moveTo>
                          <a:pt x="6717903" y="994677"/>
                        </a:moveTo>
                        <a:cubicBezTo>
                          <a:pt x="6728495" y="950035"/>
                          <a:pt x="6725944" y="914298"/>
                          <a:pt x="6751060" y="862051"/>
                        </a:cubicBezTo>
                        <a:cubicBezTo>
                          <a:pt x="6797456" y="842002"/>
                          <a:pt x="6861181" y="842777"/>
                          <a:pt x="6883686" y="828894"/>
                        </a:cubicBezTo>
                        <a:cubicBezTo>
                          <a:pt x="6809800" y="876475"/>
                          <a:pt x="6782287" y="942888"/>
                          <a:pt x="6717903" y="994677"/>
                        </a:cubicBezTo>
                        <a:cubicBezTo>
                          <a:pt x="4646668" y="864485"/>
                          <a:pt x="727077" y="1001231"/>
                          <a:pt x="0" y="994677"/>
                        </a:cubicBezTo>
                        <a:cubicBezTo>
                          <a:pt x="-51174" y="638992"/>
                          <a:pt x="17349" y="180417"/>
                          <a:pt x="0" y="0"/>
                        </a:cubicBezTo>
                        <a:cubicBezTo>
                          <a:pt x="2559895" y="-121980"/>
                          <a:pt x="5063969" y="101396"/>
                          <a:pt x="6883686" y="0"/>
                        </a:cubicBezTo>
                        <a:cubicBezTo>
                          <a:pt x="6950854" y="263836"/>
                          <a:pt x="6932321" y="471451"/>
                          <a:pt x="6883686" y="828894"/>
                        </a:cubicBezTo>
                      </a:path>
                      <a:path w="6883686" h="994677" fill="none" stroke="0" extrusionOk="0">
                        <a:moveTo>
                          <a:pt x="6717903" y="994677"/>
                        </a:moveTo>
                        <a:cubicBezTo>
                          <a:pt x="6739677" y="950811"/>
                          <a:pt x="6753555" y="877505"/>
                          <a:pt x="6751060" y="862051"/>
                        </a:cubicBezTo>
                        <a:cubicBezTo>
                          <a:pt x="6790866" y="863670"/>
                          <a:pt x="6837792" y="833763"/>
                          <a:pt x="6883686" y="828894"/>
                        </a:cubicBezTo>
                        <a:cubicBezTo>
                          <a:pt x="6869375" y="866568"/>
                          <a:pt x="6772687" y="926533"/>
                          <a:pt x="6717903" y="994677"/>
                        </a:cubicBezTo>
                        <a:cubicBezTo>
                          <a:pt x="5498288" y="956863"/>
                          <a:pt x="2632905" y="1070443"/>
                          <a:pt x="0" y="994677"/>
                        </a:cubicBezTo>
                        <a:cubicBezTo>
                          <a:pt x="16704" y="884626"/>
                          <a:pt x="41356" y="166444"/>
                          <a:pt x="0" y="0"/>
                        </a:cubicBezTo>
                        <a:cubicBezTo>
                          <a:pt x="3066504" y="-69856"/>
                          <a:pt x="3988390" y="-39357"/>
                          <a:pt x="6883686" y="0"/>
                        </a:cubicBezTo>
                        <a:cubicBezTo>
                          <a:pt x="6824739" y="364484"/>
                          <a:pt x="6883014" y="507608"/>
                          <a:pt x="6883686" y="828894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FU: Fachlicher Einstieg in den PBL Auftrag, Thematisierung der Promstellung, fachliche Erarbeitung (1.1) / FI: Vorbereitung (1.2)  Selbsteinschätzung, Zeitbudget</a:t>
            </a:r>
          </a:p>
        </p:txBody>
      </p:sp>
      <p:sp>
        <p:nvSpPr>
          <p:cNvPr id="11" name="Rechteck: gefaltete Ecke 10">
            <a:extLst>
              <a:ext uri="{FF2B5EF4-FFF2-40B4-BE49-F238E27FC236}">
                <a16:creationId xmlns:a16="http://schemas.microsoft.com/office/drawing/2014/main" id="{0EA13284-B871-43ED-9485-4B59A3308085}"/>
              </a:ext>
            </a:extLst>
          </p:cNvPr>
          <p:cNvSpPr/>
          <p:nvPr/>
        </p:nvSpPr>
        <p:spPr>
          <a:xfrm>
            <a:off x="6509762" y="2922486"/>
            <a:ext cx="5274734" cy="828412"/>
          </a:xfrm>
          <a:prstGeom prst="foldedCorner">
            <a:avLst/>
          </a:prstGeom>
          <a:ln w="28575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Schülerprodukt: (1.1) Lastenheft, (1.2) Ich-kann-Liste, Angebotsplanung </a:t>
            </a:r>
          </a:p>
        </p:txBody>
      </p:sp>
      <p:sp>
        <p:nvSpPr>
          <p:cNvPr id="3" name="Rechteck: gefaltete Ecke 2">
            <a:extLst>
              <a:ext uri="{FF2B5EF4-FFF2-40B4-BE49-F238E27FC236}">
                <a16:creationId xmlns:a16="http://schemas.microsoft.com/office/drawing/2014/main" id="{A738028E-C2BB-445D-87AB-FA352145DF70}"/>
              </a:ext>
            </a:extLst>
          </p:cNvPr>
          <p:cNvSpPr/>
          <p:nvPr/>
        </p:nvSpPr>
        <p:spPr>
          <a:xfrm>
            <a:off x="8065656" y="3951510"/>
            <a:ext cx="3814704" cy="2505236"/>
          </a:xfrm>
          <a:prstGeom prst="foldedCorner">
            <a:avLst/>
          </a:prstGeom>
          <a:ln w="28575">
            <a:extLst>
              <a:ext uri="{C807C97D-BFC1-408E-A445-0C87EB9F89A2}">
                <ask:lineSketchStyleProps xmlns:ask="http://schemas.microsoft.com/office/drawing/2018/sketchyshapes" sd="1923873258">
                  <a:custGeom>
                    <a:avLst/>
                    <a:gdLst>
                      <a:gd name="connsiteX0" fmla="*/ 0 w 4855961"/>
                      <a:gd name="connsiteY0" fmla="*/ 0 h 1768596"/>
                      <a:gd name="connsiteX1" fmla="*/ 4855961 w 4855961"/>
                      <a:gd name="connsiteY1" fmla="*/ 0 h 1768596"/>
                      <a:gd name="connsiteX2" fmla="*/ 4855961 w 4855961"/>
                      <a:gd name="connsiteY2" fmla="*/ 1473824 h 1768596"/>
                      <a:gd name="connsiteX3" fmla="*/ 4561189 w 4855961"/>
                      <a:gd name="connsiteY3" fmla="*/ 1768596 h 1768596"/>
                      <a:gd name="connsiteX4" fmla="*/ 0 w 4855961"/>
                      <a:gd name="connsiteY4" fmla="*/ 1768596 h 1768596"/>
                      <a:gd name="connsiteX5" fmla="*/ 0 w 4855961"/>
                      <a:gd name="connsiteY5" fmla="*/ 0 h 1768596"/>
                      <a:gd name="connsiteX0" fmla="*/ 4561189 w 4855961"/>
                      <a:gd name="connsiteY0" fmla="*/ 1768596 h 1768596"/>
                      <a:gd name="connsiteX1" fmla="*/ 4620143 w 4855961"/>
                      <a:gd name="connsiteY1" fmla="*/ 1532778 h 1768596"/>
                      <a:gd name="connsiteX2" fmla="*/ 4855961 w 4855961"/>
                      <a:gd name="connsiteY2" fmla="*/ 1473824 h 1768596"/>
                      <a:gd name="connsiteX3" fmla="*/ 4561189 w 4855961"/>
                      <a:gd name="connsiteY3" fmla="*/ 1768596 h 1768596"/>
                      <a:gd name="connsiteX0" fmla="*/ 4561189 w 4855961"/>
                      <a:gd name="connsiteY0" fmla="*/ 1768596 h 1768596"/>
                      <a:gd name="connsiteX1" fmla="*/ 4620143 w 4855961"/>
                      <a:gd name="connsiteY1" fmla="*/ 1532778 h 1768596"/>
                      <a:gd name="connsiteX2" fmla="*/ 4855961 w 4855961"/>
                      <a:gd name="connsiteY2" fmla="*/ 1473824 h 1768596"/>
                      <a:gd name="connsiteX3" fmla="*/ 4561189 w 4855961"/>
                      <a:gd name="connsiteY3" fmla="*/ 1768596 h 1768596"/>
                      <a:gd name="connsiteX4" fmla="*/ 0 w 4855961"/>
                      <a:gd name="connsiteY4" fmla="*/ 1768596 h 1768596"/>
                      <a:gd name="connsiteX5" fmla="*/ 0 w 4855961"/>
                      <a:gd name="connsiteY5" fmla="*/ 0 h 1768596"/>
                      <a:gd name="connsiteX6" fmla="*/ 4855961 w 4855961"/>
                      <a:gd name="connsiteY6" fmla="*/ 0 h 1768596"/>
                      <a:gd name="connsiteX7" fmla="*/ 4855961 w 4855961"/>
                      <a:gd name="connsiteY7" fmla="*/ 1473824 h 17685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4855961" h="1768596" stroke="0" extrusionOk="0">
                        <a:moveTo>
                          <a:pt x="0" y="0"/>
                        </a:moveTo>
                        <a:cubicBezTo>
                          <a:pt x="1661133" y="18901"/>
                          <a:pt x="2562264" y="-128295"/>
                          <a:pt x="4855961" y="0"/>
                        </a:cubicBezTo>
                        <a:cubicBezTo>
                          <a:pt x="4972987" y="510617"/>
                          <a:pt x="4838826" y="1159262"/>
                          <a:pt x="4855961" y="1473824"/>
                        </a:cubicBezTo>
                        <a:cubicBezTo>
                          <a:pt x="4714434" y="1621396"/>
                          <a:pt x="4685715" y="1683833"/>
                          <a:pt x="4561189" y="1768596"/>
                        </a:cubicBezTo>
                        <a:cubicBezTo>
                          <a:pt x="2987796" y="1924554"/>
                          <a:pt x="2258554" y="1841821"/>
                          <a:pt x="0" y="1768596"/>
                        </a:cubicBezTo>
                        <a:cubicBezTo>
                          <a:pt x="-84779" y="1407061"/>
                          <a:pt x="70242" y="275246"/>
                          <a:pt x="0" y="0"/>
                        </a:cubicBezTo>
                        <a:close/>
                      </a:path>
                      <a:path w="4855961" h="1768596" fill="darkenLess" stroke="0" extrusionOk="0">
                        <a:moveTo>
                          <a:pt x="4561189" y="1768596"/>
                        </a:moveTo>
                        <a:cubicBezTo>
                          <a:pt x="4600620" y="1670636"/>
                          <a:pt x="4588950" y="1616410"/>
                          <a:pt x="4620143" y="1532778"/>
                        </a:cubicBezTo>
                        <a:cubicBezTo>
                          <a:pt x="4676798" y="1522647"/>
                          <a:pt x="4780889" y="1510236"/>
                          <a:pt x="4855961" y="1473824"/>
                        </a:cubicBezTo>
                        <a:cubicBezTo>
                          <a:pt x="4800377" y="1512904"/>
                          <a:pt x="4684768" y="1633066"/>
                          <a:pt x="4561189" y="1768596"/>
                        </a:cubicBezTo>
                        <a:close/>
                      </a:path>
                      <a:path w="4855961" h="1768596" fill="none" extrusionOk="0">
                        <a:moveTo>
                          <a:pt x="4561189" y="1768596"/>
                        </a:moveTo>
                        <a:cubicBezTo>
                          <a:pt x="4566523" y="1662653"/>
                          <a:pt x="4578385" y="1641185"/>
                          <a:pt x="4620143" y="1532778"/>
                        </a:cubicBezTo>
                        <a:cubicBezTo>
                          <a:pt x="4652437" y="1519540"/>
                          <a:pt x="4771777" y="1495229"/>
                          <a:pt x="4855961" y="1473824"/>
                        </a:cubicBezTo>
                        <a:cubicBezTo>
                          <a:pt x="4746623" y="1624029"/>
                          <a:pt x="4649696" y="1640092"/>
                          <a:pt x="4561189" y="1768596"/>
                        </a:cubicBezTo>
                        <a:cubicBezTo>
                          <a:pt x="3451567" y="1611914"/>
                          <a:pt x="571230" y="1775140"/>
                          <a:pt x="0" y="1768596"/>
                        </a:cubicBezTo>
                        <a:cubicBezTo>
                          <a:pt x="-109357" y="1372749"/>
                          <a:pt x="109227" y="405945"/>
                          <a:pt x="0" y="0"/>
                        </a:cubicBezTo>
                        <a:cubicBezTo>
                          <a:pt x="1229330" y="109727"/>
                          <a:pt x="2724912" y="41863"/>
                          <a:pt x="4855961" y="0"/>
                        </a:cubicBezTo>
                        <a:cubicBezTo>
                          <a:pt x="4821324" y="165599"/>
                          <a:pt x="4916276" y="996713"/>
                          <a:pt x="4855961" y="1473824"/>
                        </a:cubicBezTo>
                      </a:path>
                      <a:path w="4855961" h="1768596" fill="none" stroke="0" extrusionOk="0">
                        <a:moveTo>
                          <a:pt x="4561189" y="1768596"/>
                        </a:moveTo>
                        <a:cubicBezTo>
                          <a:pt x="4587366" y="1721304"/>
                          <a:pt x="4624219" y="1599064"/>
                          <a:pt x="4620143" y="1532778"/>
                        </a:cubicBezTo>
                        <a:cubicBezTo>
                          <a:pt x="4715059" y="1498526"/>
                          <a:pt x="4772859" y="1505551"/>
                          <a:pt x="4855961" y="1473824"/>
                        </a:cubicBezTo>
                        <a:cubicBezTo>
                          <a:pt x="4817348" y="1543853"/>
                          <a:pt x="4689904" y="1609760"/>
                          <a:pt x="4561189" y="1768596"/>
                        </a:cubicBezTo>
                        <a:cubicBezTo>
                          <a:pt x="3012851" y="1906078"/>
                          <a:pt x="1674428" y="1918824"/>
                          <a:pt x="0" y="1768596"/>
                        </a:cubicBezTo>
                        <a:cubicBezTo>
                          <a:pt x="-75093" y="1137177"/>
                          <a:pt x="96508" y="768649"/>
                          <a:pt x="0" y="0"/>
                        </a:cubicBezTo>
                        <a:cubicBezTo>
                          <a:pt x="2202338" y="27841"/>
                          <a:pt x="4351198" y="-33975"/>
                          <a:pt x="4855961" y="0"/>
                        </a:cubicBezTo>
                        <a:cubicBezTo>
                          <a:pt x="4791895" y="394860"/>
                          <a:pt x="4821209" y="1216173"/>
                          <a:pt x="4855961" y="1473824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FU + DU: Gemeinsames Treffen, Beauftragung und Übergabe technischer Materialien, Abstimmung, Erstellen eines gemeinsamen Anforderungskataloges (1), Festlegung konkreter Ansprechpartner</a:t>
            </a:r>
          </a:p>
        </p:txBody>
      </p:sp>
      <p:sp>
        <p:nvSpPr>
          <p:cNvPr id="13" name="Rechteck: gefaltete Ecke 12">
            <a:extLst>
              <a:ext uri="{FF2B5EF4-FFF2-40B4-BE49-F238E27FC236}">
                <a16:creationId xmlns:a16="http://schemas.microsoft.com/office/drawing/2014/main" id="{A436A451-0C5F-4D2A-84C5-BC3FF1602B96}"/>
              </a:ext>
            </a:extLst>
          </p:cNvPr>
          <p:cNvSpPr/>
          <p:nvPr/>
        </p:nvSpPr>
        <p:spPr>
          <a:xfrm>
            <a:off x="8328991" y="5953391"/>
            <a:ext cx="3744476" cy="814841"/>
          </a:xfrm>
          <a:prstGeom prst="foldedCorner">
            <a:avLst/>
          </a:prstGeom>
          <a:ln w="28575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Schülerprodukt: (1) Technischer Anforderungskatalog</a:t>
            </a:r>
          </a:p>
        </p:txBody>
      </p:sp>
      <p:sp>
        <p:nvSpPr>
          <p:cNvPr id="15" name="Rechteck: gefaltete Ecke 14">
            <a:extLst>
              <a:ext uri="{FF2B5EF4-FFF2-40B4-BE49-F238E27FC236}">
                <a16:creationId xmlns:a16="http://schemas.microsoft.com/office/drawing/2014/main" id="{912190EF-B197-4469-9A10-48A53DD497D8}"/>
              </a:ext>
            </a:extLst>
          </p:cNvPr>
          <p:cNvSpPr/>
          <p:nvPr/>
        </p:nvSpPr>
        <p:spPr>
          <a:xfrm>
            <a:off x="2844513" y="5528546"/>
            <a:ext cx="3814704" cy="556529"/>
          </a:xfrm>
          <a:prstGeom prst="foldedCorner">
            <a:avLst/>
          </a:prstGeom>
          <a:ln w="28575">
            <a:extLst>
              <a:ext uri="{C807C97D-BFC1-408E-A445-0C87EB9F89A2}">
                <ask:lineSketchStyleProps xmlns:ask="http://schemas.microsoft.com/office/drawing/2018/sketchyshapes" sd="554222421">
                  <a:custGeom>
                    <a:avLst/>
                    <a:gdLst>
                      <a:gd name="connsiteX0" fmla="*/ 0 w 3814704"/>
                      <a:gd name="connsiteY0" fmla="*/ 0 h 556529"/>
                      <a:gd name="connsiteX1" fmla="*/ 3814704 w 3814704"/>
                      <a:gd name="connsiteY1" fmla="*/ 0 h 556529"/>
                      <a:gd name="connsiteX2" fmla="*/ 3814704 w 3814704"/>
                      <a:gd name="connsiteY2" fmla="*/ 463772 h 556529"/>
                      <a:gd name="connsiteX3" fmla="*/ 3721947 w 3814704"/>
                      <a:gd name="connsiteY3" fmla="*/ 556529 h 556529"/>
                      <a:gd name="connsiteX4" fmla="*/ 0 w 3814704"/>
                      <a:gd name="connsiteY4" fmla="*/ 556529 h 556529"/>
                      <a:gd name="connsiteX5" fmla="*/ 0 w 3814704"/>
                      <a:gd name="connsiteY5" fmla="*/ 0 h 556529"/>
                      <a:gd name="connsiteX0" fmla="*/ 3721947 w 3814704"/>
                      <a:gd name="connsiteY0" fmla="*/ 556529 h 556529"/>
                      <a:gd name="connsiteX1" fmla="*/ 3740499 w 3814704"/>
                      <a:gd name="connsiteY1" fmla="*/ 482324 h 556529"/>
                      <a:gd name="connsiteX2" fmla="*/ 3814704 w 3814704"/>
                      <a:gd name="connsiteY2" fmla="*/ 463772 h 556529"/>
                      <a:gd name="connsiteX3" fmla="*/ 3721947 w 3814704"/>
                      <a:gd name="connsiteY3" fmla="*/ 556529 h 556529"/>
                      <a:gd name="connsiteX0" fmla="*/ 3721947 w 3814704"/>
                      <a:gd name="connsiteY0" fmla="*/ 556529 h 556529"/>
                      <a:gd name="connsiteX1" fmla="*/ 3740499 w 3814704"/>
                      <a:gd name="connsiteY1" fmla="*/ 482324 h 556529"/>
                      <a:gd name="connsiteX2" fmla="*/ 3814704 w 3814704"/>
                      <a:gd name="connsiteY2" fmla="*/ 463772 h 556529"/>
                      <a:gd name="connsiteX3" fmla="*/ 3721947 w 3814704"/>
                      <a:gd name="connsiteY3" fmla="*/ 556529 h 556529"/>
                      <a:gd name="connsiteX4" fmla="*/ 0 w 3814704"/>
                      <a:gd name="connsiteY4" fmla="*/ 556529 h 556529"/>
                      <a:gd name="connsiteX5" fmla="*/ 0 w 3814704"/>
                      <a:gd name="connsiteY5" fmla="*/ 0 h 556529"/>
                      <a:gd name="connsiteX6" fmla="*/ 3814704 w 3814704"/>
                      <a:gd name="connsiteY6" fmla="*/ 0 h 556529"/>
                      <a:gd name="connsiteX7" fmla="*/ 3814704 w 3814704"/>
                      <a:gd name="connsiteY7" fmla="*/ 463772 h 5565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3814704" h="556529" stroke="0" extrusionOk="0">
                        <a:moveTo>
                          <a:pt x="0" y="0"/>
                        </a:moveTo>
                        <a:cubicBezTo>
                          <a:pt x="406478" y="82029"/>
                          <a:pt x="2794021" y="-57250"/>
                          <a:pt x="3814704" y="0"/>
                        </a:cubicBezTo>
                        <a:cubicBezTo>
                          <a:pt x="3774006" y="134384"/>
                          <a:pt x="3788913" y="313334"/>
                          <a:pt x="3814704" y="463772"/>
                        </a:cubicBezTo>
                        <a:cubicBezTo>
                          <a:pt x="3798438" y="480105"/>
                          <a:pt x="3742896" y="524589"/>
                          <a:pt x="3721947" y="556529"/>
                        </a:cubicBezTo>
                        <a:cubicBezTo>
                          <a:pt x="2420050" y="624063"/>
                          <a:pt x="917479" y="523769"/>
                          <a:pt x="0" y="556529"/>
                        </a:cubicBezTo>
                        <a:cubicBezTo>
                          <a:pt x="-39500" y="411648"/>
                          <a:pt x="5569" y="185701"/>
                          <a:pt x="0" y="0"/>
                        </a:cubicBezTo>
                        <a:close/>
                      </a:path>
                      <a:path w="3814704" h="556529" fill="darkenLess" stroke="0" extrusionOk="0">
                        <a:moveTo>
                          <a:pt x="3721947" y="556529"/>
                        </a:moveTo>
                        <a:cubicBezTo>
                          <a:pt x="3726045" y="543298"/>
                          <a:pt x="3738279" y="504043"/>
                          <a:pt x="3740499" y="482324"/>
                        </a:cubicBezTo>
                        <a:cubicBezTo>
                          <a:pt x="3766077" y="474712"/>
                          <a:pt x="3806361" y="468632"/>
                          <a:pt x="3814704" y="463772"/>
                        </a:cubicBezTo>
                        <a:cubicBezTo>
                          <a:pt x="3802099" y="481903"/>
                          <a:pt x="3748307" y="513590"/>
                          <a:pt x="3721947" y="556529"/>
                        </a:cubicBezTo>
                        <a:close/>
                      </a:path>
                      <a:path w="3814704" h="556529" fill="none" extrusionOk="0">
                        <a:moveTo>
                          <a:pt x="3721947" y="556529"/>
                        </a:moveTo>
                        <a:cubicBezTo>
                          <a:pt x="3726822" y="531119"/>
                          <a:pt x="3729927" y="507726"/>
                          <a:pt x="3740499" y="482324"/>
                        </a:cubicBezTo>
                        <a:cubicBezTo>
                          <a:pt x="3765918" y="471880"/>
                          <a:pt x="3784738" y="473307"/>
                          <a:pt x="3814704" y="463772"/>
                        </a:cubicBezTo>
                        <a:cubicBezTo>
                          <a:pt x="3798492" y="484557"/>
                          <a:pt x="3760846" y="514304"/>
                          <a:pt x="3721947" y="556529"/>
                        </a:cubicBezTo>
                        <a:cubicBezTo>
                          <a:pt x="3276024" y="427525"/>
                          <a:pt x="683467" y="515183"/>
                          <a:pt x="0" y="556529"/>
                        </a:cubicBezTo>
                        <a:cubicBezTo>
                          <a:pt x="2945" y="376672"/>
                          <a:pt x="18714" y="154793"/>
                          <a:pt x="0" y="0"/>
                        </a:cubicBezTo>
                        <a:cubicBezTo>
                          <a:pt x="648143" y="133996"/>
                          <a:pt x="2628816" y="158669"/>
                          <a:pt x="3814704" y="0"/>
                        </a:cubicBezTo>
                        <a:cubicBezTo>
                          <a:pt x="3855590" y="119548"/>
                          <a:pt x="3824064" y="405320"/>
                          <a:pt x="3814704" y="463772"/>
                        </a:cubicBezTo>
                      </a:path>
                      <a:path w="3814704" h="556529" fill="none" stroke="0" extrusionOk="0">
                        <a:moveTo>
                          <a:pt x="3721947" y="556529"/>
                        </a:moveTo>
                        <a:cubicBezTo>
                          <a:pt x="3734288" y="529484"/>
                          <a:pt x="3724834" y="516735"/>
                          <a:pt x="3740499" y="482324"/>
                        </a:cubicBezTo>
                        <a:cubicBezTo>
                          <a:pt x="3754255" y="480227"/>
                          <a:pt x="3807720" y="470417"/>
                          <a:pt x="3814704" y="463772"/>
                        </a:cubicBezTo>
                        <a:cubicBezTo>
                          <a:pt x="3803739" y="490300"/>
                          <a:pt x="3738295" y="541119"/>
                          <a:pt x="3721947" y="556529"/>
                        </a:cubicBezTo>
                        <a:cubicBezTo>
                          <a:pt x="2603925" y="707396"/>
                          <a:pt x="1170947" y="568669"/>
                          <a:pt x="0" y="556529"/>
                        </a:cubicBezTo>
                        <a:cubicBezTo>
                          <a:pt x="34487" y="371549"/>
                          <a:pt x="13613" y="137281"/>
                          <a:pt x="0" y="0"/>
                        </a:cubicBezTo>
                        <a:cubicBezTo>
                          <a:pt x="792946" y="-87906"/>
                          <a:pt x="3183458" y="105216"/>
                          <a:pt x="3814704" y="0"/>
                        </a:cubicBezTo>
                        <a:cubicBezTo>
                          <a:pt x="3787808" y="76724"/>
                          <a:pt x="3789925" y="320494"/>
                          <a:pt x="3814704" y="463772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FU: Erstellung der Applikation (ver 1)</a:t>
            </a:r>
          </a:p>
        </p:txBody>
      </p:sp>
      <p:sp>
        <p:nvSpPr>
          <p:cNvPr id="19" name="Rechteck: gefaltete Ecke 18">
            <a:extLst>
              <a:ext uri="{FF2B5EF4-FFF2-40B4-BE49-F238E27FC236}">
                <a16:creationId xmlns:a16="http://schemas.microsoft.com/office/drawing/2014/main" id="{56E7540F-4675-4150-A3C1-F51772444CAC}"/>
              </a:ext>
            </a:extLst>
          </p:cNvPr>
          <p:cNvSpPr/>
          <p:nvPr/>
        </p:nvSpPr>
        <p:spPr>
          <a:xfrm>
            <a:off x="3244286" y="5997119"/>
            <a:ext cx="3377383" cy="713814"/>
          </a:xfrm>
          <a:prstGeom prst="foldedCorner">
            <a:avLst/>
          </a:prstGeom>
          <a:ln w="28575">
            <a:extLst>
              <a:ext uri="{C807C97D-BFC1-408E-A445-0C87EB9F89A2}">
                <ask:lineSketchStyleProps xmlns:ask="http://schemas.microsoft.com/office/drawing/2018/sketchyshapes" sd="2572041743">
                  <a:custGeom>
                    <a:avLst/>
                    <a:gdLst>
                      <a:gd name="connsiteX0" fmla="*/ 0 w 3377383"/>
                      <a:gd name="connsiteY0" fmla="*/ 0 h 713814"/>
                      <a:gd name="connsiteX1" fmla="*/ 3377383 w 3377383"/>
                      <a:gd name="connsiteY1" fmla="*/ 0 h 713814"/>
                      <a:gd name="connsiteX2" fmla="*/ 3377383 w 3377383"/>
                      <a:gd name="connsiteY2" fmla="*/ 594843 h 713814"/>
                      <a:gd name="connsiteX3" fmla="*/ 3258412 w 3377383"/>
                      <a:gd name="connsiteY3" fmla="*/ 713814 h 713814"/>
                      <a:gd name="connsiteX4" fmla="*/ 0 w 3377383"/>
                      <a:gd name="connsiteY4" fmla="*/ 713814 h 713814"/>
                      <a:gd name="connsiteX5" fmla="*/ 0 w 3377383"/>
                      <a:gd name="connsiteY5" fmla="*/ 0 h 713814"/>
                      <a:gd name="connsiteX0" fmla="*/ 3258412 w 3377383"/>
                      <a:gd name="connsiteY0" fmla="*/ 713814 h 713814"/>
                      <a:gd name="connsiteX1" fmla="*/ 3282206 w 3377383"/>
                      <a:gd name="connsiteY1" fmla="*/ 618637 h 713814"/>
                      <a:gd name="connsiteX2" fmla="*/ 3377383 w 3377383"/>
                      <a:gd name="connsiteY2" fmla="*/ 594843 h 713814"/>
                      <a:gd name="connsiteX3" fmla="*/ 3258412 w 3377383"/>
                      <a:gd name="connsiteY3" fmla="*/ 713814 h 713814"/>
                      <a:gd name="connsiteX0" fmla="*/ 3258412 w 3377383"/>
                      <a:gd name="connsiteY0" fmla="*/ 713814 h 713814"/>
                      <a:gd name="connsiteX1" fmla="*/ 3282206 w 3377383"/>
                      <a:gd name="connsiteY1" fmla="*/ 618637 h 713814"/>
                      <a:gd name="connsiteX2" fmla="*/ 3377383 w 3377383"/>
                      <a:gd name="connsiteY2" fmla="*/ 594843 h 713814"/>
                      <a:gd name="connsiteX3" fmla="*/ 3258412 w 3377383"/>
                      <a:gd name="connsiteY3" fmla="*/ 713814 h 713814"/>
                      <a:gd name="connsiteX4" fmla="*/ 0 w 3377383"/>
                      <a:gd name="connsiteY4" fmla="*/ 713814 h 713814"/>
                      <a:gd name="connsiteX5" fmla="*/ 0 w 3377383"/>
                      <a:gd name="connsiteY5" fmla="*/ 0 h 713814"/>
                      <a:gd name="connsiteX6" fmla="*/ 3377383 w 3377383"/>
                      <a:gd name="connsiteY6" fmla="*/ 0 h 713814"/>
                      <a:gd name="connsiteX7" fmla="*/ 3377383 w 3377383"/>
                      <a:gd name="connsiteY7" fmla="*/ 594843 h 7138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3377383" h="713814" stroke="0" extrusionOk="0">
                        <a:moveTo>
                          <a:pt x="0" y="0"/>
                        </a:moveTo>
                        <a:cubicBezTo>
                          <a:pt x="1492494" y="-76904"/>
                          <a:pt x="3026521" y="104506"/>
                          <a:pt x="3377383" y="0"/>
                        </a:cubicBezTo>
                        <a:cubicBezTo>
                          <a:pt x="3407384" y="172576"/>
                          <a:pt x="3422770" y="493796"/>
                          <a:pt x="3377383" y="594843"/>
                        </a:cubicBezTo>
                        <a:cubicBezTo>
                          <a:pt x="3318591" y="637302"/>
                          <a:pt x="3280789" y="684232"/>
                          <a:pt x="3258412" y="713814"/>
                        </a:cubicBezTo>
                        <a:cubicBezTo>
                          <a:pt x="2009005" y="694628"/>
                          <a:pt x="499943" y="760882"/>
                          <a:pt x="0" y="713814"/>
                        </a:cubicBezTo>
                        <a:cubicBezTo>
                          <a:pt x="-15109" y="551914"/>
                          <a:pt x="-20811" y="283262"/>
                          <a:pt x="0" y="0"/>
                        </a:cubicBezTo>
                        <a:close/>
                      </a:path>
                      <a:path w="3377383" h="713814" fill="darkenLess" stroke="0" extrusionOk="0">
                        <a:moveTo>
                          <a:pt x="3258412" y="713814"/>
                        </a:moveTo>
                        <a:cubicBezTo>
                          <a:pt x="3258437" y="695796"/>
                          <a:pt x="3279644" y="659000"/>
                          <a:pt x="3282206" y="618637"/>
                        </a:cubicBezTo>
                        <a:cubicBezTo>
                          <a:pt x="3311643" y="605429"/>
                          <a:pt x="3355662" y="592796"/>
                          <a:pt x="3377383" y="594843"/>
                        </a:cubicBezTo>
                        <a:cubicBezTo>
                          <a:pt x="3359419" y="602844"/>
                          <a:pt x="3273989" y="704328"/>
                          <a:pt x="3258412" y="713814"/>
                        </a:cubicBezTo>
                        <a:close/>
                      </a:path>
                      <a:path w="3377383" h="713814" fill="none" extrusionOk="0">
                        <a:moveTo>
                          <a:pt x="3258412" y="713814"/>
                        </a:moveTo>
                        <a:cubicBezTo>
                          <a:pt x="3257798" y="687070"/>
                          <a:pt x="3267838" y="640129"/>
                          <a:pt x="3282206" y="618637"/>
                        </a:cubicBezTo>
                        <a:cubicBezTo>
                          <a:pt x="3328911" y="613678"/>
                          <a:pt x="3346209" y="608069"/>
                          <a:pt x="3377383" y="594843"/>
                        </a:cubicBezTo>
                        <a:cubicBezTo>
                          <a:pt x="3348432" y="629397"/>
                          <a:pt x="3303365" y="674994"/>
                          <a:pt x="3258412" y="713814"/>
                        </a:cubicBezTo>
                        <a:cubicBezTo>
                          <a:pt x="1740738" y="859568"/>
                          <a:pt x="714308" y="641310"/>
                          <a:pt x="0" y="713814"/>
                        </a:cubicBezTo>
                        <a:cubicBezTo>
                          <a:pt x="59147" y="461443"/>
                          <a:pt x="-37059" y="154609"/>
                          <a:pt x="0" y="0"/>
                        </a:cubicBezTo>
                        <a:cubicBezTo>
                          <a:pt x="872672" y="61389"/>
                          <a:pt x="1875683" y="-136545"/>
                          <a:pt x="3377383" y="0"/>
                        </a:cubicBezTo>
                        <a:cubicBezTo>
                          <a:pt x="3423350" y="105207"/>
                          <a:pt x="3393020" y="413324"/>
                          <a:pt x="3377383" y="594843"/>
                        </a:cubicBezTo>
                      </a:path>
                      <a:path w="3377383" h="713814" fill="none" stroke="0" extrusionOk="0">
                        <a:moveTo>
                          <a:pt x="3258412" y="713814"/>
                        </a:moveTo>
                        <a:cubicBezTo>
                          <a:pt x="3253832" y="700927"/>
                          <a:pt x="3278234" y="667113"/>
                          <a:pt x="3282206" y="618637"/>
                        </a:cubicBezTo>
                        <a:cubicBezTo>
                          <a:pt x="3291646" y="610124"/>
                          <a:pt x="3331996" y="613005"/>
                          <a:pt x="3377383" y="594843"/>
                        </a:cubicBezTo>
                        <a:cubicBezTo>
                          <a:pt x="3332312" y="642546"/>
                          <a:pt x="3277421" y="675166"/>
                          <a:pt x="3258412" y="713814"/>
                        </a:cubicBezTo>
                        <a:cubicBezTo>
                          <a:pt x="2409999" y="690083"/>
                          <a:pt x="938450" y="689442"/>
                          <a:pt x="0" y="713814"/>
                        </a:cubicBezTo>
                        <a:cubicBezTo>
                          <a:pt x="-8589" y="591168"/>
                          <a:pt x="59074" y="131954"/>
                          <a:pt x="0" y="0"/>
                        </a:cubicBezTo>
                        <a:cubicBezTo>
                          <a:pt x="868832" y="-101515"/>
                          <a:pt x="1690954" y="-27185"/>
                          <a:pt x="3377383" y="0"/>
                        </a:cubicBezTo>
                        <a:cubicBezTo>
                          <a:pt x="3326043" y="126700"/>
                          <a:pt x="3405749" y="522821"/>
                          <a:pt x="3377383" y="594843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FU+Du: Zwischentreffen – Abgleich – (ver 2)</a:t>
            </a:r>
          </a:p>
        </p:txBody>
      </p:sp>
      <p:sp>
        <p:nvSpPr>
          <p:cNvPr id="17" name="Rechteck: gefaltete Ecke 16">
            <a:extLst>
              <a:ext uri="{FF2B5EF4-FFF2-40B4-BE49-F238E27FC236}">
                <a16:creationId xmlns:a16="http://schemas.microsoft.com/office/drawing/2014/main" id="{17432D15-6326-4F22-82BC-F25C4D159EFD}"/>
              </a:ext>
            </a:extLst>
          </p:cNvPr>
          <p:cNvSpPr/>
          <p:nvPr/>
        </p:nvSpPr>
        <p:spPr>
          <a:xfrm>
            <a:off x="327920" y="6170237"/>
            <a:ext cx="3265639" cy="556529"/>
          </a:xfrm>
          <a:prstGeom prst="foldedCorner">
            <a:avLst/>
          </a:prstGeom>
          <a:ln w="28575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Schülerprodukt: (1) Applikation</a:t>
            </a:r>
          </a:p>
        </p:txBody>
      </p:sp>
      <p:sp>
        <p:nvSpPr>
          <p:cNvPr id="21" name="Rechteck: gefaltete Ecke 20">
            <a:extLst>
              <a:ext uri="{FF2B5EF4-FFF2-40B4-BE49-F238E27FC236}">
                <a16:creationId xmlns:a16="http://schemas.microsoft.com/office/drawing/2014/main" id="{084ACD04-D72D-46CA-8EAC-AFE9A0063525}"/>
              </a:ext>
            </a:extLst>
          </p:cNvPr>
          <p:cNvSpPr/>
          <p:nvPr/>
        </p:nvSpPr>
        <p:spPr>
          <a:xfrm>
            <a:off x="311640" y="3765333"/>
            <a:ext cx="3814704" cy="632852"/>
          </a:xfrm>
          <a:prstGeom prst="foldedCorner">
            <a:avLst/>
          </a:prstGeom>
          <a:ln w="28575">
            <a:extLst>
              <a:ext uri="{C807C97D-BFC1-408E-A445-0C87EB9F89A2}">
                <ask:lineSketchStyleProps xmlns:ask="http://schemas.microsoft.com/office/drawing/2018/sketchyshapes" sd="2324972695">
                  <a:custGeom>
                    <a:avLst/>
                    <a:gdLst>
                      <a:gd name="connsiteX0" fmla="*/ 0 w 3814704"/>
                      <a:gd name="connsiteY0" fmla="*/ 0 h 556529"/>
                      <a:gd name="connsiteX1" fmla="*/ 3814704 w 3814704"/>
                      <a:gd name="connsiteY1" fmla="*/ 0 h 556529"/>
                      <a:gd name="connsiteX2" fmla="*/ 3814704 w 3814704"/>
                      <a:gd name="connsiteY2" fmla="*/ 463772 h 556529"/>
                      <a:gd name="connsiteX3" fmla="*/ 3721947 w 3814704"/>
                      <a:gd name="connsiteY3" fmla="*/ 556529 h 556529"/>
                      <a:gd name="connsiteX4" fmla="*/ 0 w 3814704"/>
                      <a:gd name="connsiteY4" fmla="*/ 556529 h 556529"/>
                      <a:gd name="connsiteX5" fmla="*/ 0 w 3814704"/>
                      <a:gd name="connsiteY5" fmla="*/ 0 h 556529"/>
                      <a:gd name="connsiteX0" fmla="*/ 3721947 w 3814704"/>
                      <a:gd name="connsiteY0" fmla="*/ 556529 h 556529"/>
                      <a:gd name="connsiteX1" fmla="*/ 3740499 w 3814704"/>
                      <a:gd name="connsiteY1" fmla="*/ 482324 h 556529"/>
                      <a:gd name="connsiteX2" fmla="*/ 3814704 w 3814704"/>
                      <a:gd name="connsiteY2" fmla="*/ 463772 h 556529"/>
                      <a:gd name="connsiteX3" fmla="*/ 3721947 w 3814704"/>
                      <a:gd name="connsiteY3" fmla="*/ 556529 h 556529"/>
                      <a:gd name="connsiteX0" fmla="*/ 3721947 w 3814704"/>
                      <a:gd name="connsiteY0" fmla="*/ 556529 h 556529"/>
                      <a:gd name="connsiteX1" fmla="*/ 3740499 w 3814704"/>
                      <a:gd name="connsiteY1" fmla="*/ 482324 h 556529"/>
                      <a:gd name="connsiteX2" fmla="*/ 3814704 w 3814704"/>
                      <a:gd name="connsiteY2" fmla="*/ 463772 h 556529"/>
                      <a:gd name="connsiteX3" fmla="*/ 3721947 w 3814704"/>
                      <a:gd name="connsiteY3" fmla="*/ 556529 h 556529"/>
                      <a:gd name="connsiteX4" fmla="*/ 0 w 3814704"/>
                      <a:gd name="connsiteY4" fmla="*/ 556529 h 556529"/>
                      <a:gd name="connsiteX5" fmla="*/ 0 w 3814704"/>
                      <a:gd name="connsiteY5" fmla="*/ 0 h 556529"/>
                      <a:gd name="connsiteX6" fmla="*/ 3814704 w 3814704"/>
                      <a:gd name="connsiteY6" fmla="*/ 0 h 556529"/>
                      <a:gd name="connsiteX7" fmla="*/ 3814704 w 3814704"/>
                      <a:gd name="connsiteY7" fmla="*/ 463772 h 5565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3814704" h="556529" stroke="0" extrusionOk="0">
                        <a:moveTo>
                          <a:pt x="0" y="0"/>
                        </a:moveTo>
                        <a:cubicBezTo>
                          <a:pt x="434195" y="-78057"/>
                          <a:pt x="2297053" y="-137543"/>
                          <a:pt x="3814704" y="0"/>
                        </a:cubicBezTo>
                        <a:cubicBezTo>
                          <a:pt x="3778211" y="54502"/>
                          <a:pt x="3807144" y="248419"/>
                          <a:pt x="3814704" y="463772"/>
                        </a:cubicBezTo>
                        <a:cubicBezTo>
                          <a:pt x="3776608" y="486767"/>
                          <a:pt x="3774724" y="517739"/>
                          <a:pt x="3721947" y="556529"/>
                        </a:cubicBezTo>
                        <a:cubicBezTo>
                          <a:pt x="2983641" y="522801"/>
                          <a:pt x="1458342" y="422978"/>
                          <a:pt x="0" y="556529"/>
                        </a:cubicBezTo>
                        <a:cubicBezTo>
                          <a:pt x="3762" y="435475"/>
                          <a:pt x="5788" y="106361"/>
                          <a:pt x="0" y="0"/>
                        </a:cubicBezTo>
                        <a:close/>
                      </a:path>
                      <a:path w="3814704" h="556529" fill="darkenLess" stroke="0" extrusionOk="0">
                        <a:moveTo>
                          <a:pt x="3721947" y="556529"/>
                        </a:moveTo>
                        <a:cubicBezTo>
                          <a:pt x="3733694" y="530157"/>
                          <a:pt x="3736731" y="494464"/>
                          <a:pt x="3740499" y="482324"/>
                        </a:cubicBezTo>
                        <a:cubicBezTo>
                          <a:pt x="3777372" y="479694"/>
                          <a:pt x="3785290" y="469520"/>
                          <a:pt x="3814704" y="463772"/>
                        </a:cubicBezTo>
                        <a:cubicBezTo>
                          <a:pt x="3775964" y="505914"/>
                          <a:pt x="3741339" y="546951"/>
                          <a:pt x="3721947" y="556529"/>
                        </a:cubicBezTo>
                        <a:close/>
                      </a:path>
                      <a:path w="3814704" h="556529" fill="none" extrusionOk="0">
                        <a:moveTo>
                          <a:pt x="3721947" y="556529"/>
                        </a:moveTo>
                        <a:cubicBezTo>
                          <a:pt x="3731215" y="534975"/>
                          <a:pt x="3727268" y="512034"/>
                          <a:pt x="3740499" y="482324"/>
                        </a:cubicBezTo>
                        <a:cubicBezTo>
                          <a:pt x="3775801" y="478463"/>
                          <a:pt x="3780930" y="475204"/>
                          <a:pt x="3814704" y="463772"/>
                        </a:cubicBezTo>
                        <a:cubicBezTo>
                          <a:pt x="3797736" y="467448"/>
                          <a:pt x="3765281" y="514616"/>
                          <a:pt x="3721947" y="556529"/>
                        </a:cubicBezTo>
                        <a:cubicBezTo>
                          <a:pt x="2840671" y="625097"/>
                          <a:pt x="383151" y="670479"/>
                          <a:pt x="0" y="556529"/>
                        </a:cubicBezTo>
                        <a:cubicBezTo>
                          <a:pt x="2284" y="316143"/>
                          <a:pt x="40090" y="223594"/>
                          <a:pt x="0" y="0"/>
                        </a:cubicBezTo>
                        <a:cubicBezTo>
                          <a:pt x="1750932" y="-33321"/>
                          <a:pt x="3209899" y="86714"/>
                          <a:pt x="3814704" y="0"/>
                        </a:cubicBezTo>
                        <a:cubicBezTo>
                          <a:pt x="3822130" y="193014"/>
                          <a:pt x="3842453" y="370240"/>
                          <a:pt x="3814704" y="463772"/>
                        </a:cubicBezTo>
                      </a:path>
                      <a:path w="3814704" h="556529" fill="none" stroke="0" extrusionOk="0">
                        <a:moveTo>
                          <a:pt x="3721947" y="556529"/>
                        </a:moveTo>
                        <a:cubicBezTo>
                          <a:pt x="3728693" y="546066"/>
                          <a:pt x="3737531" y="511783"/>
                          <a:pt x="3740499" y="482324"/>
                        </a:cubicBezTo>
                        <a:cubicBezTo>
                          <a:pt x="3749890" y="480662"/>
                          <a:pt x="3780034" y="475026"/>
                          <a:pt x="3814704" y="463772"/>
                        </a:cubicBezTo>
                        <a:cubicBezTo>
                          <a:pt x="3807804" y="487360"/>
                          <a:pt x="3740975" y="544282"/>
                          <a:pt x="3721947" y="556529"/>
                        </a:cubicBezTo>
                        <a:cubicBezTo>
                          <a:pt x="2671442" y="686583"/>
                          <a:pt x="1215790" y="708423"/>
                          <a:pt x="0" y="556529"/>
                        </a:cubicBezTo>
                        <a:cubicBezTo>
                          <a:pt x="-43224" y="455647"/>
                          <a:pt x="-5938" y="96473"/>
                          <a:pt x="0" y="0"/>
                        </a:cubicBezTo>
                        <a:cubicBezTo>
                          <a:pt x="955496" y="125799"/>
                          <a:pt x="2243544" y="-87565"/>
                          <a:pt x="3814704" y="0"/>
                        </a:cubicBezTo>
                        <a:cubicBezTo>
                          <a:pt x="3846909" y="188778"/>
                          <a:pt x="3787722" y="259906"/>
                          <a:pt x="3814704" y="463772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FU+DU: Gemeinsames Treffen und Übernahme</a:t>
            </a:r>
          </a:p>
        </p:txBody>
      </p:sp>
      <p:sp>
        <p:nvSpPr>
          <p:cNvPr id="23" name="Rechteck: gefaltete Ecke 22">
            <a:extLst>
              <a:ext uri="{FF2B5EF4-FFF2-40B4-BE49-F238E27FC236}">
                <a16:creationId xmlns:a16="http://schemas.microsoft.com/office/drawing/2014/main" id="{12FEDFD1-432C-45FD-A945-CB08FE349961}"/>
              </a:ext>
            </a:extLst>
          </p:cNvPr>
          <p:cNvSpPr/>
          <p:nvPr/>
        </p:nvSpPr>
        <p:spPr>
          <a:xfrm>
            <a:off x="491657" y="4299302"/>
            <a:ext cx="5067915" cy="828412"/>
          </a:xfrm>
          <a:prstGeom prst="foldedCorner">
            <a:avLst/>
          </a:prstGeom>
          <a:ln w="28575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Schülerprodukt: Fertige Applikation, Abnahmeunterlagen, Klassenarbeit</a:t>
            </a:r>
          </a:p>
        </p:txBody>
      </p:sp>
      <p:sp>
        <p:nvSpPr>
          <p:cNvPr id="25" name="Rechteck: gefaltete Ecke 24">
            <a:extLst>
              <a:ext uri="{FF2B5EF4-FFF2-40B4-BE49-F238E27FC236}">
                <a16:creationId xmlns:a16="http://schemas.microsoft.com/office/drawing/2014/main" id="{EBB6C491-7427-459E-BBEB-10DEA15235F5}"/>
              </a:ext>
            </a:extLst>
          </p:cNvPr>
          <p:cNvSpPr/>
          <p:nvPr/>
        </p:nvSpPr>
        <p:spPr>
          <a:xfrm>
            <a:off x="407504" y="2137426"/>
            <a:ext cx="4062610" cy="556529"/>
          </a:xfrm>
          <a:prstGeom prst="foldedCorner">
            <a:avLst/>
          </a:prstGeom>
          <a:ln w="28575">
            <a:extLst>
              <a:ext uri="{C807C97D-BFC1-408E-A445-0C87EB9F89A2}">
                <ask:lineSketchStyleProps xmlns:ask="http://schemas.microsoft.com/office/drawing/2018/sketchyshapes" sd="3401238807">
                  <a:custGeom>
                    <a:avLst/>
                    <a:gdLst>
                      <a:gd name="connsiteX0" fmla="*/ 0 w 4062610"/>
                      <a:gd name="connsiteY0" fmla="*/ 0 h 556529"/>
                      <a:gd name="connsiteX1" fmla="*/ 4062610 w 4062610"/>
                      <a:gd name="connsiteY1" fmla="*/ 0 h 556529"/>
                      <a:gd name="connsiteX2" fmla="*/ 4062610 w 4062610"/>
                      <a:gd name="connsiteY2" fmla="*/ 463772 h 556529"/>
                      <a:gd name="connsiteX3" fmla="*/ 3969853 w 4062610"/>
                      <a:gd name="connsiteY3" fmla="*/ 556529 h 556529"/>
                      <a:gd name="connsiteX4" fmla="*/ 0 w 4062610"/>
                      <a:gd name="connsiteY4" fmla="*/ 556529 h 556529"/>
                      <a:gd name="connsiteX5" fmla="*/ 0 w 4062610"/>
                      <a:gd name="connsiteY5" fmla="*/ 0 h 556529"/>
                      <a:gd name="connsiteX0" fmla="*/ 3969853 w 4062610"/>
                      <a:gd name="connsiteY0" fmla="*/ 556529 h 556529"/>
                      <a:gd name="connsiteX1" fmla="*/ 3988405 w 4062610"/>
                      <a:gd name="connsiteY1" fmla="*/ 482324 h 556529"/>
                      <a:gd name="connsiteX2" fmla="*/ 4062610 w 4062610"/>
                      <a:gd name="connsiteY2" fmla="*/ 463772 h 556529"/>
                      <a:gd name="connsiteX3" fmla="*/ 3969853 w 4062610"/>
                      <a:gd name="connsiteY3" fmla="*/ 556529 h 556529"/>
                      <a:gd name="connsiteX0" fmla="*/ 3969853 w 4062610"/>
                      <a:gd name="connsiteY0" fmla="*/ 556529 h 556529"/>
                      <a:gd name="connsiteX1" fmla="*/ 3988405 w 4062610"/>
                      <a:gd name="connsiteY1" fmla="*/ 482324 h 556529"/>
                      <a:gd name="connsiteX2" fmla="*/ 4062610 w 4062610"/>
                      <a:gd name="connsiteY2" fmla="*/ 463772 h 556529"/>
                      <a:gd name="connsiteX3" fmla="*/ 3969853 w 4062610"/>
                      <a:gd name="connsiteY3" fmla="*/ 556529 h 556529"/>
                      <a:gd name="connsiteX4" fmla="*/ 0 w 4062610"/>
                      <a:gd name="connsiteY4" fmla="*/ 556529 h 556529"/>
                      <a:gd name="connsiteX5" fmla="*/ 0 w 4062610"/>
                      <a:gd name="connsiteY5" fmla="*/ 0 h 556529"/>
                      <a:gd name="connsiteX6" fmla="*/ 4062610 w 4062610"/>
                      <a:gd name="connsiteY6" fmla="*/ 0 h 556529"/>
                      <a:gd name="connsiteX7" fmla="*/ 4062610 w 4062610"/>
                      <a:gd name="connsiteY7" fmla="*/ 463772 h 5565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4062610" h="556529" stroke="0" extrusionOk="0">
                        <a:moveTo>
                          <a:pt x="0" y="0"/>
                        </a:moveTo>
                        <a:cubicBezTo>
                          <a:pt x="1097521" y="-119329"/>
                          <a:pt x="3181766" y="-80938"/>
                          <a:pt x="4062610" y="0"/>
                        </a:cubicBezTo>
                        <a:cubicBezTo>
                          <a:pt x="4083928" y="115508"/>
                          <a:pt x="4040473" y="238171"/>
                          <a:pt x="4062610" y="463772"/>
                        </a:cubicBezTo>
                        <a:cubicBezTo>
                          <a:pt x="4057842" y="485083"/>
                          <a:pt x="3978503" y="536896"/>
                          <a:pt x="3969853" y="556529"/>
                        </a:cubicBezTo>
                        <a:cubicBezTo>
                          <a:pt x="3125970" y="431309"/>
                          <a:pt x="1171030" y="579722"/>
                          <a:pt x="0" y="556529"/>
                        </a:cubicBezTo>
                        <a:cubicBezTo>
                          <a:pt x="-11223" y="339921"/>
                          <a:pt x="-18153" y="151340"/>
                          <a:pt x="0" y="0"/>
                        </a:cubicBezTo>
                        <a:close/>
                      </a:path>
                      <a:path w="4062610" h="556529" fill="darkenLess" stroke="0" extrusionOk="0">
                        <a:moveTo>
                          <a:pt x="3969853" y="556529"/>
                        </a:moveTo>
                        <a:cubicBezTo>
                          <a:pt x="3968388" y="536057"/>
                          <a:pt x="3978485" y="499531"/>
                          <a:pt x="3988405" y="482324"/>
                        </a:cubicBezTo>
                        <a:cubicBezTo>
                          <a:pt x="4017117" y="477078"/>
                          <a:pt x="4049184" y="464741"/>
                          <a:pt x="4062610" y="463772"/>
                        </a:cubicBezTo>
                        <a:cubicBezTo>
                          <a:pt x="4022544" y="498700"/>
                          <a:pt x="4011661" y="523056"/>
                          <a:pt x="3969853" y="556529"/>
                        </a:cubicBezTo>
                        <a:close/>
                      </a:path>
                      <a:path w="4062610" h="556529" fill="none" extrusionOk="0">
                        <a:moveTo>
                          <a:pt x="3969853" y="556529"/>
                        </a:moveTo>
                        <a:cubicBezTo>
                          <a:pt x="3975045" y="536347"/>
                          <a:pt x="3977967" y="517635"/>
                          <a:pt x="3988405" y="482324"/>
                        </a:cubicBezTo>
                        <a:cubicBezTo>
                          <a:pt x="4001535" y="478367"/>
                          <a:pt x="4031875" y="471405"/>
                          <a:pt x="4062610" y="463772"/>
                        </a:cubicBezTo>
                        <a:cubicBezTo>
                          <a:pt x="4050161" y="492289"/>
                          <a:pt x="4015298" y="523385"/>
                          <a:pt x="3969853" y="556529"/>
                        </a:cubicBezTo>
                        <a:cubicBezTo>
                          <a:pt x="3299484" y="590588"/>
                          <a:pt x="795307" y="701586"/>
                          <a:pt x="0" y="556529"/>
                        </a:cubicBezTo>
                        <a:cubicBezTo>
                          <a:pt x="-47733" y="396138"/>
                          <a:pt x="9982" y="100014"/>
                          <a:pt x="0" y="0"/>
                        </a:cubicBezTo>
                        <a:cubicBezTo>
                          <a:pt x="1812798" y="12340"/>
                          <a:pt x="2333554" y="139387"/>
                          <a:pt x="4062610" y="0"/>
                        </a:cubicBezTo>
                        <a:cubicBezTo>
                          <a:pt x="4048425" y="84263"/>
                          <a:pt x="4094698" y="279444"/>
                          <a:pt x="4062610" y="463772"/>
                        </a:cubicBezTo>
                      </a:path>
                      <a:path w="4062610" h="556529" fill="none" stroke="0" extrusionOk="0">
                        <a:moveTo>
                          <a:pt x="3969853" y="556529"/>
                        </a:moveTo>
                        <a:cubicBezTo>
                          <a:pt x="3976960" y="542772"/>
                          <a:pt x="3982598" y="495814"/>
                          <a:pt x="3988405" y="482324"/>
                        </a:cubicBezTo>
                        <a:cubicBezTo>
                          <a:pt x="4022963" y="472045"/>
                          <a:pt x="4046508" y="468728"/>
                          <a:pt x="4062610" y="463772"/>
                        </a:cubicBezTo>
                        <a:cubicBezTo>
                          <a:pt x="4033797" y="489776"/>
                          <a:pt x="4008925" y="532932"/>
                          <a:pt x="3969853" y="556529"/>
                        </a:cubicBezTo>
                        <a:cubicBezTo>
                          <a:pt x="2732392" y="681314"/>
                          <a:pt x="1249957" y="529409"/>
                          <a:pt x="0" y="556529"/>
                        </a:cubicBezTo>
                        <a:cubicBezTo>
                          <a:pt x="-6840" y="469296"/>
                          <a:pt x="-33685" y="218563"/>
                          <a:pt x="0" y="0"/>
                        </a:cubicBezTo>
                        <a:cubicBezTo>
                          <a:pt x="1142668" y="-156168"/>
                          <a:pt x="2055167" y="-78118"/>
                          <a:pt x="4062610" y="0"/>
                        </a:cubicBezTo>
                        <a:cubicBezTo>
                          <a:pt x="4062368" y="168356"/>
                          <a:pt x="4090234" y="304144"/>
                          <a:pt x="4062610" y="463772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DU: Reflexion und Selbsteinschätzung (1) </a:t>
            </a:r>
          </a:p>
        </p:txBody>
      </p:sp>
      <p:sp>
        <p:nvSpPr>
          <p:cNvPr id="27" name="Rechteck: gefaltete Ecke 26">
            <a:extLst>
              <a:ext uri="{FF2B5EF4-FFF2-40B4-BE49-F238E27FC236}">
                <a16:creationId xmlns:a16="http://schemas.microsoft.com/office/drawing/2014/main" id="{B98A5412-A8D5-40FA-AB81-31C840FEEE69}"/>
              </a:ext>
            </a:extLst>
          </p:cNvPr>
          <p:cNvSpPr/>
          <p:nvPr/>
        </p:nvSpPr>
        <p:spPr>
          <a:xfrm>
            <a:off x="663927" y="2561932"/>
            <a:ext cx="3265639" cy="828412"/>
          </a:xfrm>
          <a:prstGeom prst="foldedCorner">
            <a:avLst/>
          </a:prstGeom>
          <a:ln w="28575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Schülerprodukt: (1) Selbsteinschätzung</a:t>
            </a:r>
          </a:p>
        </p:txBody>
      </p:sp>
    </p:spTree>
    <p:extLst>
      <p:ext uri="{BB962C8B-B14F-4D97-AF65-F5344CB8AC3E}">
        <p14:creationId xmlns:p14="http://schemas.microsoft.com/office/powerpoint/2010/main" val="36869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3" grpId="0" animBg="1"/>
      <p:bldP spid="13" grpId="0" animBg="1"/>
      <p:bldP spid="15" grpId="0" animBg="1"/>
      <p:bldP spid="19" grpId="0" animBg="1"/>
      <p:bldP spid="17" grpId="0" animBg="1"/>
      <p:bldP spid="21" grpId="0" animBg="1"/>
      <p:bldP spid="23" grpId="0" animBg="1"/>
      <p:bldP spid="25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7D6EB0-C395-4597-AB82-80A32C238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de-DE" sz="3000"/>
              <a:t>Lehrereinsatzplanung SJ 2020/21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2" name="Inhaltsplatzhalter 3">
            <a:extLst>
              <a:ext uri="{FF2B5EF4-FFF2-40B4-BE49-F238E27FC236}">
                <a16:creationId xmlns:a16="http://schemas.microsoft.com/office/drawing/2014/main" id="{831E8052-1489-43B6-8C8E-25788A4C87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7104153"/>
              </p:ext>
            </p:extLst>
          </p:nvPr>
        </p:nvGraphicFramePr>
        <p:xfrm>
          <a:off x="474689" y="2645665"/>
          <a:ext cx="11164830" cy="3817140"/>
        </p:xfrm>
        <a:graphic>
          <a:graphicData uri="http://schemas.openxmlformats.org/drawingml/2006/table">
            <a:tbl>
              <a:tblPr/>
              <a:tblGrid>
                <a:gridCol w="1831720">
                  <a:extLst>
                    <a:ext uri="{9D8B030D-6E8A-4147-A177-3AD203B41FA5}">
                      <a16:colId xmlns:a16="http://schemas.microsoft.com/office/drawing/2014/main" val="323834850"/>
                    </a:ext>
                  </a:extLst>
                </a:gridCol>
                <a:gridCol w="858183">
                  <a:extLst>
                    <a:ext uri="{9D8B030D-6E8A-4147-A177-3AD203B41FA5}">
                      <a16:colId xmlns:a16="http://schemas.microsoft.com/office/drawing/2014/main" val="2731144064"/>
                    </a:ext>
                  </a:extLst>
                </a:gridCol>
                <a:gridCol w="933495">
                  <a:extLst>
                    <a:ext uri="{9D8B030D-6E8A-4147-A177-3AD203B41FA5}">
                      <a16:colId xmlns:a16="http://schemas.microsoft.com/office/drawing/2014/main" val="3940053118"/>
                    </a:ext>
                  </a:extLst>
                </a:gridCol>
                <a:gridCol w="753482">
                  <a:extLst>
                    <a:ext uri="{9D8B030D-6E8A-4147-A177-3AD203B41FA5}">
                      <a16:colId xmlns:a16="http://schemas.microsoft.com/office/drawing/2014/main" val="394198909"/>
                    </a:ext>
                  </a:extLst>
                </a:gridCol>
                <a:gridCol w="933495">
                  <a:extLst>
                    <a:ext uri="{9D8B030D-6E8A-4147-A177-3AD203B41FA5}">
                      <a16:colId xmlns:a16="http://schemas.microsoft.com/office/drawing/2014/main" val="1742957624"/>
                    </a:ext>
                  </a:extLst>
                </a:gridCol>
                <a:gridCol w="672660">
                  <a:extLst>
                    <a:ext uri="{9D8B030D-6E8A-4147-A177-3AD203B41FA5}">
                      <a16:colId xmlns:a16="http://schemas.microsoft.com/office/drawing/2014/main" val="1933359187"/>
                    </a:ext>
                  </a:extLst>
                </a:gridCol>
                <a:gridCol w="933495">
                  <a:extLst>
                    <a:ext uri="{9D8B030D-6E8A-4147-A177-3AD203B41FA5}">
                      <a16:colId xmlns:a16="http://schemas.microsoft.com/office/drawing/2014/main" val="3589593989"/>
                    </a:ext>
                  </a:extLst>
                </a:gridCol>
                <a:gridCol w="672660">
                  <a:extLst>
                    <a:ext uri="{9D8B030D-6E8A-4147-A177-3AD203B41FA5}">
                      <a16:colId xmlns:a16="http://schemas.microsoft.com/office/drawing/2014/main" val="887120664"/>
                    </a:ext>
                  </a:extLst>
                </a:gridCol>
                <a:gridCol w="933495">
                  <a:extLst>
                    <a:ext uri="{9D8B030D-6E8A-4147-A177-3AD203B41FA5}">
                      <a16:colId xmlns:a16="http://schemas.microsoft.com/office/drawing/2014/main" val="362104299"/>
                    </a:ext>
                  </a:extLst>
                </a:gridCol>
                <a:gridCol w="1592928">
                  <a:extLst>
                    <a:ext uri="{9D8B030D-6E8A-4147-A177-3AD203B41FA5}">
                      <a16:colId xmlns:a16="http://schemas.microsoft.com/office/drawing/2014/main" val="1196310888"/>
                    </a:ext>
                  </a:extLst>
                </a:gridCol>
                <a:gridCol w="1049217">
                  <a:extLst>
                    <a:ext uri="{9D8B030D-6E8A-4147-A177-3AD203B41FA5}">
                      <a16:colId xmlns:a16="http://schemas.microsoft.com/office/drawing/2014/main" val="2013753457"/>
                    </a:ext>
                  </a:extLst>
                </a:gridCol>
              </a:tblGrid>
              <a:tr h="54341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Lernszenario</a:t>
                      </a: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Klasse 1</a:t>
                      </a: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Lehrkraft</a:t>
                      </a: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 </a:t>
                      </a: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Lehrkraft</a:t>
                      </a: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Klasse 2</a:t>
                      </a: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Lehrkraft</a:t>
                      </a: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Klasse 3</a:t>
                      </a: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Lehrkraft</a:t>
                      </a: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Deutschlehrkraft</a:t>
                      </a: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Termin</a:t>
                      </a: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85568"/>
                  </a:ext>
                </a:extLst>
              </a:tr>
              <a:tr h="63158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500" b="0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Erstellung Webseite mit Hilfefunktion Elektro</a:t>
                      </a:r>
                      <a:endParaRPr lang="de-DE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609475"/>
                  </a:ext>
                </a:extLst>
              </a:tr>
              <a:tr h="40234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500" b="0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Technischer Taschenrechner - Applikation</a:t>
                      </a:r>
                      <a:endParaRPr lang="de-DE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271264"/>
                  </a:ext>
                </a:extLst>
              </a:tr>
              <a:tr h="40234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500" b="0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Erstellung Webseite mit Hilfefunktion Montage</a:t>
                      </a:r>
                      <a:endParaRPr lang="de-DE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847345"/>
                  </a:ext>
                </a:extLst>
              </a:tr>
              <a:tr h="261276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500" b="0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Aufsetzen Webserver  </a:t>
                      </a:r>
                      <a:endParaRPr lang="de-DE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B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844692"/>
                  </a:ext>
                </a:extLst>
              </a:tr>
              <a:tr h="40234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500" b="0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</a:rPr>
                        <a:t>Planung Sensorik, Infrarotmessungen  </a:t>
                      </a:r>
                      <a:endParaRPr lang="de-DE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401884"/>
                  </a:ext>
                </a:extLst>
              </a:tr>
              <a:tr h="40234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500" b="0" i="0" u="none" strike="noStrike">
                          <a:effectLst/>
                          <a:latin typeface="Arial" panose="020B0604020202020204" pitchFamily="34" charset="0"/>
                        </a:rPr>
                        <a:t>Datensicherheit</a:t>
                      </a:r>
                    </a:p>
                  </a:txBody>
                  <a:tcPr marL="7347" marR="7347" marT="7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197155"/>
                  </a:ext>
                </a:extLst>
              </a:tr>
            </a:tbl>
          </a:graphicData>
        </a:graphic>
      </p:graphicFrame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72C2286-BC9A-41ED-8DE8-C3FD40663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41" y="601759"/>
            <a:ext cx="6784182" cy="1539543"/>
          </a:xfrm>
        </p:spPr>
        <p:txBody>
          <a:bodyPr>
            <a:normAutofit fontScale="92500" lnSpcReduction="20000"/>
          </a:bodyPr>
          <a:lstStyle/>
          <a:p>
            <a:r>
              <a:rPr lang="de-DE"/>
              <a:t>Idee: Kollegen nach Möglichkeit nur ein Mal belegen</a:t>
            </a:r>
          </a:p>
          <a:p>
            <a:r>
              <a:rPr lang="de-DE"/>
              <a:t>Es  kann auch mehr werden</a:t>
            </a:r>
          </a:p>
          <a:p>
            <a:r>
              <a:rPr lang="de-DE">
                <a:sym typeface="Wingdings" panose="05000000000000000000" pitchFamily="2" charset="2"/>
              </a:rPr>
              <a:t> Blockpläne!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8579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BF42755-2D84-4DFA-A8FA-EFC8A7B2A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Arbeitsphase</a:t>
            </a:r>
          </a:p>
        </p:txBody>
      </p:sp>
    </p:spTree>
    <p:extLst>
      <p:ext uri="{BB962C8B-B14F-4D97-AF65-F5344CB8AC3E}">
        <p14:creationId xmlns:p14="http://schemas.microsoft.com/office/powerpoint/2010/main" val="1575660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CCAFB3E-E6E2-4587-A5FC-061F9AED9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91260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75841F-9161-4650-BCE5-20FFE7E29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964" b="3964"/>
          <a:stretch/>
        </p:blipFill>
        <p:spPr>
          <a:xfrm>
            <a:off x="575867" y="1"/>
            <a:ext cx="6629806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D99CEBE-5180-41AF-8A39-A1364A979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057" y="3121701"/>
            <a:ext cx="3658053" cy="17865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spcAft>
                <a:spcPct val="0"/>
              </a:spcAft>
              <a:buClrTx/>
              <a:buSzTx/>
              <a:tabLst/>
            </a:pPr>
            <a:r>
              <a:rPr kumimoji="0" lang="en-US" altLang="de-DE" sz="3400" b="0" i="0" u="sng" strike="noStrike" kern="1200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Auftrag 1: </a:t>
            </a:r>
            <a:r>
              <a:rPr kumimoji="0" lang="en-US" altLang="de-DE" sz="3400" b="0" i="0" u="none" strike="noStrike" kern="1200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Bitte die Tabelle ausfüllen und abgeben.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0086A0-762B-44EE-AA70-A7268A72A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91262" y="0"/>
            <a:ext cx="590073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ADD35CE5-DA88-426A-9944-81AF737CB1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1301769"/>
              </p:ext>
            </p:extLst>
          </p:nvPr>
        </p:nvGraphicFramePr>
        <p:xfrm>
          <a:off x="5362254" y="817190"/>
          <a:ext cx="5973513" cy="5223620"/>
        </p:xfrm>
        <a:graphic>
          <a:graphicData uri="http://schemas.openxmlformats.org/drawingml/2006/table">
            <a:tbl>
              <a:tblPr firstRow="1" firstCol="1" bandRow="1"/>
              <a:tblGrid>
                <a:gridCol w="2507563">
                  <a:extLst>
                    <a:ext uri="{9D8B030D-6E8A-4147-A177-3AD203B41FA5}">
                      <a16:colId xmlns:a16="http://schemas.microsoft.com/office/drawing/2014/main" val="2001637547"/>
                    </a:ext>
                  </a:extLst>
                </a:gridCol>
                <a:gridCol w="564530">
                  <a:extLst>
                    <a:ext uri="{9D8B030D-6E8A-4147-A177-3AD203B41FA5}">
                      <a16:colId xmlns:a16="http://schemas.microsoft.com/office/drawing/2014/main" val="4044338613"/>
                    </a:ext>
                  </a:extLst>
                </a:gridCol>
                <a:gridCol w="564530">
                  <a:extLst>
                    <a:ext uri="{9D8B030D-6E8A-4147-A177-3AD203B41FA5}">
                      <a16:colId xmlns:a16="http://schemas.microsoft.com/office/drawing/2014/main" val="1742319690"/>
                    </a:ext>
                  </a:extLst>
                </a:gridCol>
                <a:gridCol w="564530">
                  <a:extLst>
                    <a:ext uri="{9D8B030D-6E8A-4147-A177-3AD203B41FA5}">
                      <a16:colId xmlns:a16="http://schemas.microsoft.com/office/drawing/2014/main" val="1042216646"/>
                    </a:ext>
                  </a:extLst>
                </a:gridCol>
                <a:gridCol w="564530">
                  <a:extLst>
                    <a:ext uri="{9D8B030D-6E8A-4147-A177-3AD203B41FA5}">
                      <a16:colId xmlns:a16="http://schemas.microsoft.com/office/drawing/2014/main" val="381757466"/>
                    </a:ext>
                  </a:extLst>
                </a:gridCol>
                <a:gridCol w="1207830">
                  <a:extLst>
                    <a:ext uri="{9D8B030D-6E8A-4147-A177-3AD203B41FA5}">
                      <a16:colId xmlns:a16="http://schemas.microsoft.com/office/drawing/2014/main" val="608728204"/>
                    </a:ext>
                  </a:extLst>
                </a:gridCol>
              </a:tblGrid>
              <a:tr h="402026">
                <a:tc row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Thema/Szenario/Klassen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813" marR="90813" marT="45406" marB="45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Lehrerteam: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813" marR="90813" marT="45406" marB="45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Zeitraum (Monat), Schätzung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813" marR="90813" marT="45406" marB="45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225346"/>
                  </a:ext>
                </a:extLst>
              </a:tr>
              <a:tr h="38361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Fach-lehrer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Fach-lehrer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053957"/>
                  </a:ext>
                </a:extLst>
              </a:tr>
              <a:tr h="1479328"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237954"/>
                  </a:ext>
                </a:extLst>
              </a:tr>
              <a:tr h="1479328"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112096"/>
                  </a:ext>
                </a:extLst>
              </a:tr>
              <a:tr h="1479328"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DE" sz="1200" b="0" i="0" u="none" strike="noStrike">
                          <a:effectLst/>
                          <a:latin typeface="Carlit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110" marR="68110" marT="94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447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45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37F83F-49DB-4499-8AE0-589C2CF76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u="sng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Auftrag 2: </a:t>
            </a:r>
            <a:r>
              <a:rPr lang="en-US" sz="260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Bitte einen nach Möglichkeit konkreten Ablauf festlegen. Tragen Sie in den Handlungskreis die Projekthandlungen ein. Kennzeichnen Sie die Phasen, für die Sie Sonderstundenplan benötigen.</a:t>
            </a:r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55E3A74-DE15-4F8A-8BE6-A9E7166D8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822" y="1933847"/>
            <a:ext cx="6553545" cy="299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16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85EFCE4-83F8-4EF8-8C28-6511EF7B2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DE" sz="2800" u="sng">
                <a:effectLst/>
                <a:latin typeface="Carlito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Auftrag 3: </a:t>
            </a:r>
            <a:r>
              <a:rPr lang="de-DE" sz="2800">
                <a:effectLst/>
                <a:latin typeface="Carlito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Schätzen Sie den Zeitbedarf für die einzelnen Phasen. Tragen Sie in den Zeitstrahl die Schätzung ein. </a:t>
            </a:r>
            <a:endParaRPr lang="de-DE" sz="5400">
              <a:solidFill>
                <a:srgbClr val="FFFFFF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F55D2EB-88B4-4029-AE9B-244846C86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885" y="2519231"/>
            <a:ext cx="8641926" cy="400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734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Microsoft Office PowerPoint</Application>
  <PresentationFormat>Breitbild</PresentationFormat>
  <Paragraphs>137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Carlito</vt:lpstr>
      <vt:lpstr>Office</vt:lpstr>
      <vt:lpstr>Agil Drive – Teamsitzung</vt:lpstr>
      <vt:lpstr>Agenda</vt:lpstr>
      <vt:lpstr>Vorstellung des Konzeptes AgilDrive</vt:lpstr>
      <vt:lpstr>Vorstellung des Konzeptes – Vollständige Handlung</vt:lpstr>
      <vt:lpstr>Lehrereinsatzplanung SJ 2020/21</vt:lpstr>
      <vt:lpstr>Arbeitsphase</vt:lpstr>
      <vt:lpstr>Auftrag 1: Bitte die Tabelle ausfüllen und abgeben.</vt:lpstr>
      <vt:lpstr>Auftrag 2: Bitte einen nach Möglichkeit konkreten Ablauf festlegen. Tragen Sie in den Handlungskreis die Projekthandlungen ein. Kennzeichnen Sie die Phasen, für die Sie Sonderstundenplan benötigen.</vt:lpstr>
      <vt:lpstr>Auftrag 3: Schätzen Sie den Zeitbedarf für die einzelnen Phasen. Tragen Sie in den Zeitstrahl die Schätzung ein. </vt:lpstr>
      <vt:lpstr> </vt:lpstr>
      <vt:lpstr>Wie geht es nächstes Jahr weiter?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Agil Drive – Teamsitzung</dc:title>
  <dc:creator>Alexandra Abramova</dc:creator>
  <cp:lastModifiedBy>Alexandra Abramova</cp:lastModifiedBy>
  <cp:revision>3</cp:revision>
  <dcterms:created xsi:type="dcterms:W3CDTF">2020-07-28T08:59:38Z</dcterms:created>
  <dcterms:modified xsi:type="dcterms:W3CDTF">2021-04-10T14:05:44Z</dcterms:modified>
</cp:coreProperties>
</file>